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7" r:id="rId2"/>
  </p:sldMasterIdLst>
  <p:notesMasterIdLst>
    <p:notesMasterId r:id="rId27"/>
  </p:notesMasterIdLst>
  <p:sldIdLst>
    <p:sldId id="258" r:id="rId3"/>
    <p:sldId id="360" r:id="rId4"/>
    <p:sldId id="362" r:id="rId5"/>
    <p:sldId id="375" r:id="rId6"/>
    <p:sldId id="363" r:id="rId7"/>
    <p:sldId id="371" r:id="rId8"/>
    <p:sldId id="393" r:id="rId9"/>
    <p:sldId id="364" r:id="rId10"/>
    <p:sldId id="370" r:id="rId11"/>
    <p:sldId id="400" r:id="rId12"/>
    <p:sldId id="398" r:id="rId13"/>
    <p:sldId id="372" r:id="rId14"/>
    <p:sldId id="395" r:id="rId15"/>
    <p:sldId id="394" r:id="rId16"/>
    <p:sldId id="384" r:id="rId17"/>
    <p:sldId id="397" r:id="rId18"/>
    <p:sldId id="368" r:id="rId19"/>
    <p:sldId id="369" r:id="rId20"/>
    <p:sldId id="385" r:id="rId21"/>
    <p:sldId id="386" r:id="rId22"/>
    <p:sldId id="388" r:id="rId23"/>
    <p:sldId id="392" r:id="rId24"/>
    <p:sldId id="396" r:id="rId25"/>
    <p:sldId id="387" r:id="rId26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34" autoAdjust="0"/>
    <p:restoredTop sz="94660"/>
  </p:normalViewPr>
  <p:slideViewPr>
    <p:cSldViewPr>
      <p:cViewPr varScale="1">
        <p:scale>
          <a:sx n="69" d="100"/>
          <a:sy n="69" d="100"/>
        </p:scale>
        <p:origin x="1872" y="6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1D58F8-B18A-4768-AD2F-F7D7FBBEC150}" type="doc">
      <dgm:prSet loTypeId="urn:microsoft.com/office/officeart/2005/8/layout/vList5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FBD6483-B35E-4C8C-B79B-936EFD2AA772}">
      <dgm:prSet/>
      <dgm:spPr/>
      <dgm:t>
        <a:bodyPr/>
        <a:lstStyle/>
        <a:p>
          <a:pPr rtl="0"/>
          <a:r>
            <a:rPr lang="en-US"/>
            <a:t>Directive</a:t>
          </a:r>
        </a:p>
      </dgm:t>
    </dgm:pt>
    <dgm:pt modelId="{B852B3A3-B593-4CE3-9942-B95CC7A7A5E6}" type="parTrans" cxnId="{5B427DDD-16E6-4FF5-80A2-253ABE5FA9A4}">
      <dgm:prSet/>
      <dgm:spPr/>
      <dgm:t>
        <a:bodyPr/>
        <a:lstStyle/>
        <a:p>
          <a:endParaRPr lang="en-US"/>
        </a:p>
      </dgm:t>
    </dgm:pt>
    <dgm:pt modelId="{7C8DDCAE-0E6F-4248-86EE-846F1B9C9BBF}" type="sibTrans" cxnId="{5B427DDD-16E6-4FF5-80A2-253ABE5FA9A4}">
      <dgm:prSet/>
      <dgm:spPr/>
      <dgm:t>
        <a:bodyPr/>
        <a:lstStyle/>
        <a:p>
          <a:endParaRPr lang="en-US"/>
        </a:p>
      </dgm:t>
    </dgm:pt>
    <dgm:pt modelId="{B3A683F0-826D-40FF-9104-7AEAF15859EF}">
      <dgm:prSet/>
      <dgm:spPr/>
      <dgm:t>
        <a:bodyPr/>
        <a:lstStyle/>
        <a:p>
          <a:pPr rtl="0"/>
          <a:r>
            <a:rPr lang="en-US"/>
            <a:t>A particular setting or configuration item</a:t>
          </a:r>
        </a:p>
      </dgm:t>
    </dgm:pt>
    <dgm:pt modelId="{72D3869D-6296-4919-ADED-A17352FFEB25}" type="parTrans" cxnId="{9AA53FF2-C399-48F1-B1C4-63322869E4F7}">
      <dgm:prSet/>
      <dgm:spPr/>
      <dgm:t>
        <a:bodyPr/>
        <a:lstStyle/>
        <a:p>
          <a:endParaRPr lang="en-US"/>
        </a:p>
      </dgm:t>
    </dgm:pt>
    <dgm:pt modelId="{A8BCE06C-388F-4147-BDB1-CE6ADF288C28}" type="sibTrans" cxnId="{9AA53FF2-C399-48F1-B1C4-63322869E4F7}">
      <dgm:prSet/>
      <dgm:spPr/>
      <dgm:t>
        <a:bodyPr/>
        <a:lstStyle/>
        <a:p>
          <a:endParaRPr lang="en-US"/>
        </a:p>
      </dgm:t>
    </dgm:pt>
    <dgm:pt modelId="{5F8A5B35-6CD8-437C-8723-91C26E8E13C2}">
      <dgm:prSet/>
      <dgm:spPr/>
      <dgm:t>
        <a:bodyPr/>
        <a:lstStyle/>
        <a:p>
          <a:pPr rtl="0"/>
          <a:r>
            <a:rPr lang="en-US"/>
            <a:t>Virtual host</a:t>
          </a:r>
        </a:p>
      </dgm:t>
    </dgm:pt>
    <dgm:pt modelId="{CC09BB86-2A10-4039-9556-FCDFCC3F7906}" type="parTrans" cxnId="{ABB540F1-B29D-4004-BEB0-E39920F341EB}">
      <dgm:prSet/>
      <dgm:spPr/>
      <dgm:t>
        <a:bodyPr/>
        <a:lstStyle/>
        <a:p>
          <a:endParaRPr lang="en-US"/>
        </a:p>
      </dgm:t>
    </dgm:pt>
    <dgm:pt modelId="{F357C188-9681-48BA-9E12-07D9B4DA15EB}" type="sibTrans" cxnId="{ABB540F1-B29D-4004-BEB0-E39920F341EB}">
      <dgm:prSet/>
      <dgm:spPr/>
      <dgm:t>
        <a:bodyPr/>
        <a:lstStyle/>
        <a:p>
          <a:endParaRPr lang="en-US"/>
        </a:p>
      </dgm:t>
    </dgm:pt>
    <dgm:pt modelId="{5BD66217-2E1E-49A2-900A-AB6DD7938DC9}">
      <dgm:prSet/>
      <dgm:spPr/>
      <dgm:t>
        <a:bodyPr/>
        <a:lstStyle/>
        <a:p>
          <a:pPr rtl="0"/>
          <a:r>
            <a:rPr lang="en-US"/>
            <a:t>A website setup on the same server</a:t>
          </a:r>
        </a:p>
      </dgm:t>
    </dgm:pt>
    <dgm:pt modelId="{19FD2177-6B59-41B1-A784-0728A2B385B2}" type="parTrans" cxnId="{D86503E0-AA1B-44A5-84D4-AAE8DEF5D580}">
      <dgm:prSet/>
      <dgm:spPr/>
      <dgm:t>
        <a:bodyPr/>
        <a:lstStyle/>
        <a:p>
          <a:endParaRPr lang="en-US"/>
        </a:p>
      </dgm:t>
    </dgm:pt>
    <dgm:pt modelId="{6C82B151-4EE2-4C2F-850F-03186A3011B0}" type="sibTrans" cxnId="{D86503E0-AA1B-44A5-84D4-AAE8DEF5D580}">
      <dgm:prSet/>
      <dgm:spPr/>
      <dgm:t>
        <a:bodyPr/>
        <a:lstStyle/>
        <a:p>
          <a:endParaRPr lang="en-US"/>
        </a:p>
      </dgm:t>
    </dgm:pt>
    <dgm:pt modelId="{8F1B9B1B-F579-4315-B6DE-5BA2F7666D69}">
      <dgm:prSet/>
      <dgm:spPr/>
      <dgm:t>
        <a:bodyPr/>
        <a:lstStyle/>
        <a:p>
          <a:pPr rtl="0"/>
          <a:r>
            <a:rPr lang="en-US"/>
            <a:t>A server can have multiple sites (virtual hosts)</a:t>
          </a:r>
        </a:p>
      </dgm:t>
    </dgm:pt>
    <dgm:pt modelId="{2CF753F3-DD87-405D-8BA2-D022ADE74FF2}" type="parTrans" cxnId="{E62D57D9-53E5-407E-9FBF-3A39928D4D9B}">
      <dgm:prSet/>
      <dgm:spPr/>
      <dgm:t>
        <a:bodyPr/>
        <a:lstStyle/>
        <a:p>
          <a:endParaRPr lang="en-US"/>
        </a:p>
      </dgm:t>
    </dgm:pt>
    <dgm:pt modelId="{CAE6C523-AEB3-49A6-A2C3-9D625BE2CB08}" type="sibTrans" cxnId="{E62D57D9-53E5-407E-9FBF-3A39928D4D9B}">
      <dgm:prSet/>
      <dgm:spPr/>
      <dgm:t>
        <a:bodyPr/>
        <a:lstStyle/>
        <a:p>
          <a:endParaRPr lang="en-US"/>
        </a:p>
      </dgm:t>
    </dgm:pt>
    <dgm:pt modelId="{6BCA503F-582F-4215-A1B4-E399690DB97F}">
      <dgm:prSet/>
      <dgm:spPr/>
      <dgm:t>
        <a:bodyPr/>
        <a:lstStyle/>
        <a:p>
          <a:pPr rtl="0"/>
          <a:r>
            <a:rPr lang="en-US"/>
            <a:t>Document root</a:t>
          </a:r>
        </a:p>
      </dgm:t>
    </dgm:pt>
    <dgm:pt modelId="{AB19BDA3-6E69-424E-85F5-EB579ECF3281}" type="parTrans" cxnId="{CE8DB933-CF8D-4C20-8491-2C62E5EAE82E}">
      <dgm:prSet/>
      <dgm:spPr/>
      <dgm:t>
        <a:bodyPr/>
        <a:lstStyle/>
        <a:p>
          <a:endParaRPr lang="en-US"/>
        </a:p>
      </dgm:t>
    </dgm:pt>
    <dgm:pt modelId="{B44A32FB-AE07-448F-8BB0-155EED735333}" type="sibTrans" cxnId="{CE8DB933-CF8D-4C20-8491-2C62E5EAE82E}">
      <dgm:prSet/>
      <dgm:spPr/>
      <dgm:t>
        <a:bodyPr/>
        <a:lstStyle/>
        <a:p>
          <a:endParaRPr lang="en-US"/>
        </a:p>
      </dgm:t>
    </dgm:pt>
    <dgm:pt modelId="{25D4437C-98CF-44AC-B96D-FE54E5701929}">
      <dgm:prSet/>
      <dgm:spPr/>
      <dgm:t>
        <a:bodyPr/>
        <a:lstStyle/>
        <a:p>
          <a:pPr rtl="0"/>
          <a:r>
            <a:rPr lang="en-US"/>
            <a:t>The root directory of a website</a:t>
          </a:r>
        </a:p>
      </dgm:t>
      <dgm:extLst>
        <a:ext uri="{E40237B7-FDA0-4F09-8148-C483321AD2D9}">
          <dgm14:cNvPr xmlns:dgm14="http://schemas.microsoft.com/office/drawing/2010/diagram" id="0" name="" title="Apache Terms"/>
        </a:ext>
      </dgm:extLst>
    </dgm:pt>
    <dgm:pt modelId="{AE37DC4B-A169-49F6-A8E4-29BAED707CA0}" type="parTrans" cxnId="{87B89873-6248-4A84-8838-292363921644}">
      <dgm:prSet/>
      <dgm:spPr/>
      <dgm:t>
        <a:bodyPr/>
        <a:lstStyle/>
        <a:p>
          <a:endParaRPr lang="en-US"/>
        </a:p>
      </dgm:t>
    </dgm:pt>
    <dgm:pt modelId="{6CB2D06F-E952-46C1-8FF3-2462834D93FD}" type="sibTrans" cxnId="{87B89873-6248-4A84-8838-292363921644}">
      <dgm:prSet/>
      <dgm:spPr/>
      <dgm:t>
        <a:bodyPr/>
        <a:lstStyle/>
        <a:p>
          <a:endParaRPr lang="en-US"/>
        </a:p>
      </dgm:t>
    </dgm:pt>
    <dgm:pt modelId="{BF3BEFC0-D8FD-4F69-B6D0-1F13EB62D064}">
      <dgm:prSet/>
      <dgm:spPr/>
      <dgm:t>
        <a:bodyPr/>
        <a:lstStyle/>
        <a:p>
          <a:pPr rtl="0"/>
          <a:r>
            <a:rPr lang="en-US"/>
            <a:t>Directory index</a:t>
          </a:r>
        </a:p>
      </dgm:t>
    </dgm:pt>
    <dgm:pt modelId="{5F646382-6581-4552-9269-D0B77A29E1F8}" type="parTrans" cxnId="{707948A8-29C8-40B7-A9A1-6C4001F16643}">
      <dgm:prSet/>
      <dgm:spPr/>
      <dgm:t>
        <a:bodyPr/>
        <a:lstStyle/>
        <a:p>
          <a:endParaRPr lang="en-US"/>
        </a:p>
      </dgm:t>
    </dgm:pt>
    <dgm:pt modelId="{DD4A9D90-5178-4DCF-A9F8-3455CA410C1F}" type="sibTrans" cxnId="{707948A8-29C8-40B7-A9A1-6C4001F16643}">
      <dgm:prSet/>
      <dgm:spPr/>
      <dgm:t>
        <a:bodyPr/>
        <a:lstStyle/>
        <a:p>
          <a:endParaRPr lang="en-US"/>
        </a:p>
      </dgm:t>
    </dgm:pt>
    <dgm:pt modelId="{CD9E861C-E307-402E-824E-36FCB38A0E36}">
      <dgm:prSet/>
      <dgm:spPr/>
      <dgm:t>
        <a:bodyPr/>
        <a:lstStyle/>
        <a:p>
          <a:pPr rtl="0"/>
          <a:r>
            <a:rPr lang="en-US"/>
            <a:t>The default page of a directory if not requested specifically</a:t>
          </a:r>
        </a:p>
      </dgm:t>
    </dgm:pt>
    <dgm:pt modelId="{C7C0574C-7239-4E92-B621-BB8763D4FC61}" type="parTrans" cxnId="{A909F359-DC7D-4F0C-97EB-58B1C37B7DD9}">
      <dgm:prSet/>
      <dgm:spPr/>
      <dgm:t>
        <a:bodyPr/>
        <a:lstStyle/>
        <a:p>
          <a:endParaRPr lang="en-US"/>
        </a:p>
      </dgm:t>
    </dgm:pt>
    <dgm:pt modelId="{F48D2A40-13B1-4309-AA00-C35731A270BC}" type="sibTrans" cxnId="{A909F359-DC7D-4F0C-97EB-58B1C37B7DD9}">
      <dgm:prSet/>
      <dgm:spPr/>
      <dgm:t>
        <a:bodyPr/>
        <a:lstStyle/>
        <a:p>
          <a:endParaRPr lang="en-US"/>
        </a:p>
      </dgm:t>
    </dgm:pt>
    <dgm:pt modelId="{10CB4C40-97BD-40F4-B710-3F87FF4E8E6C}">
      <dgm:prSet/>
      <dgm:spPr/>
      <dgm:t>
        <a:bodyPr/>
        <a:lstStyle/>
        <a:p>
          <a:pPr rtl="0"/>
          <a:r>
            <a:rPr lang="en-US"/>
            <a:t>Alias</a:t>
          </a:r>
        </a:p>
      </dgm:t>
    </dgm:pt>
    <dgm:pt modelId="{D0A0F0D6-0143-40F9-A131-40950ACD970C}" type="parTrans" cxnId="{7E2E081A-2676-4E1C-8258-E4814E89E877}">
      <dgm:prSet/>
      <dgm:spPr/>
      <dgm:t>
        <a:bodyPr/>
        <a:lstStyle/>
        <a:p>
          <a:endParaRPr lang="en-US"/>
        </a:p>
      </dgm:t>
    </dgm:pt>
    <dgm:pt modelId="{914656CD-9F12-4AA3-ABD9-3CCD3F7B83DB}" type="sibTrans" cxnId="{7E2E081A-2676-4E1C-8258-E4814E89E877}">
      <dgm:prSet/>
      <dgm:spPr/>
      <dgm:t>
        <a:bodyPr/>
        <a:lstStyle/>
        <a:p>
          <a:endParaRPr lang="en-US"/>
        </a:p>
      </dgm:t>
    </dgm:pt>
    <dgm:pt modelId="{2939F42C-6033-49F8-95E3-E740EB29A2C6}">
      <dgm:prSet/>
      <dgm:spPr/>
      <dgm:t>
        <a:bodyPr/>
        <a:lstStyle/>
        <a:p>
          <a:pPr rtl="0"/>
          <a:r>
            <a:rPr lang="en-US"/>
            <a:t>A name for another (any) directory</a:t>
          </a:r>
        </a:p>
      </dgm:t>
    </dgm:pt>
    <dgm:pt modelId="{04B475F1-FC33-42EB-B2CA-3E42930DBB6E}" type="parTrans" cxnId="{7D0E00B5-15FF-4794-ABA0-0FCFBB58B7CD}">
      <dgm:prSet/>
      <dgm:spPr/>
      <dgm:t>
        <a:bodyPr/>
        <a:lstStyle/>
        <a:p>
          <a:endParaRPr lang="en-US"/>
        </a:p>
      </dgm:t>
    </dgm:pt>
    <dgm:pt modelId="{CF14B2FB-DFF3-40CC-B32F-B8B075738CB0}" type="sibTrans" cxnId="{7D0E00B5-15FF-4794-ABA0-0FCFBB58B7CD}">
      <dgm:prSet/>
      <dgm:spPr/>
      <dgm:t>
        <a:bodyPr/>
        <a:lstStyle/>
        <a:p>
          <a:endParaRPr lang="en-US"/>
        </a:p>
      </dgm:t>
    </dgm:pt>
    <dgm:pt modelId="{1B1B1474-A34E-41A1-813D-4F22BA8A6622}" type="pres">
      <dgm:prSet presAssocID="{311D58F8-B18A-4768-AD2F-F7D7FBBEC150}" presName="Name0" presStyleCnt="0">
        <dgm:presLayoutVars>
          <dgm:dir/>
          <dgm:animLvl val="lvl"/>
          <dgm:resizeHandles val="exact"/>
        </dgm:presLayoutVars>
      </dgm:prSet>
      <dgm:spPr/>
    </dgm:pt>
    <dgm:pt modelId="{B428DCE6-8E9D-4A83-B488-5A89FB628231}" type="pres">
      <dgm:prSet presAssocID="{2FBD6483-B35E-4C8C-B79B-936EFD2AA772}" presName="linNode" presStyleCnt="0"/>
      <dgm:spPr/>
    </dgm:pt>
    <dgm:pt modelId="{DA46CBB3-85FE-4F33-909C-6356A0E5DBF5}" type="pres">
      <dgm:prSet presAssocID="{2FBD6483-B35E-4C8C-B79B-936EFD2AA772}" presName="parentText" presStyleLbl="node1" presStyleIdx="0" presStyleCnt="5">
        <dgm:presLayoutVars>
          <dgm:chMax val="1"/>
          <dgm:bulletEnabled val="1"/>
        </dgm:presLayoutVars>
      </dgm:prSet>
      <dgm:spPr/>
    </dgm:pt>
    <dgm:pt modelId="{521CB4A1-5C20-4053-9497-1B8856C78929}" type="pres">
      <dgm:prSet presAssocID="{2FBD6483-B35E-4C8C-B79B-936EFD2AA772}" presName="descendantText" presStyleLbl="alignAccFollowNode1" presStyleIdx="0" presStyleCnt="5">
        <dgm:presLayoutVars>
          <dgm:bulletEnabled val="1"/>
        </dgm:presLayoutVars>
      </dgm:prSet>
      <dgm:spPr/>
    </dgm:pt>
    <dgm:pt modelId="{381E7FAB-72E6-4B41-9867-22F0A06F2895}" type="pres">
      <dgm:prSet presAssocID="{7C8DDCAE-0E6F-4248-86EE-846F1B9C9BBF}" presName="sp" presStyleCnt="0"/>
      <dgm:spPr/>
    </dgm:pt>
    <dgm:pt modelId="{91E652DC-4A97-414C-AD3F-2B25531799F8}" type="pres">
      <dgm:prSet presAssocID="{5F8A5B35-6CD8-437C-8723-91C26E8E13C2}" presName="linNode" presStyleCnt="0"/>
      <dgm:spPr/>
    </dgm:pt>
    <dgm:pt modelId="{E9478FCA-FEDB-4D0E-A555-A47FEB588E34}" type="pres">
      <dgm:prSet presAssocID="{5F8A5B35-6CD8-437C-8723-91C26E8E13C2}" presName="parentText" presStyleLbl="node1" presStyleIdx="1" presStyleCnt="5">
        <dgm:presLayoutVars>
          <dgm:chMax val="1"/>
          <dgm:bulletEnabled val="1"/>
        </dgm:presLayoutVars>
      </dgm:prSet>
      <dgm:spPr/>
    </dgm:pt>
    <dgm:pt modelId="{2DB6F611-A080-4D92-BB66-8FEB3A7749D6}" type="pres">
      <dgm:prSet presAssocID="{5F8A5B35-6CD8-437C-8723-91C26E8E13C2}" presName="descendantText" presStyleLbl="alignAccFollowNode1" presStyleIdx="1" presStyleCnt="5">
        <dgm:presLayoutVars>
          <dgm:bulletEnabled val="1"/>
        </dgm:presLayoutVars>
      </dgm:prSet>
      <dgm:spPr/>
    </dgm:pt>
    <dgm:pt modelId="{795596F6-CED7-4FD3-A48F-0DCE5EB9B741}" type="pres">
      <dgm:prSet presAssocID="{F357C188-9681-48BA-9E12-07D9B4DA15EB}" presName="sp" presStyleCnt="0"/>
      <dgm:spPr/>
    </dgm:pt>
    <dgm:pt modelId="{6FF823DF-B20C-45D8-94C9-91F0C94D13ED}" type="pres">
      <dgm:prSet presAssocID="{6BCA503F-582F-4215-A1B4-E399690DB97F}" presName="linNode" presStyleCnt="0"/>
      <dgm:spPr/>
    </dgm:pt>
    <dgm:pt modelId="{C2D75A7F-1B91-46F4-9BE8-6E300A9F006A}" type="pres">
      <dgm:prSet presAssocID="{6BCA503F-582F-4215-A1B4-E399690DB97F}" presName="parentText" presStyleLbl="node1" presStyleIdx="2" presStyleCnt="5">
        <dgm:presLayoutVars>
          <dgm:chMax val="1"/>
          <dgm:bulletEnabled val="1"/>
        </dgm:presLayoutVars>
      </dgm:prSet>
      <dgm:spPr/>
    </dgm:pt>
    <dgm:pt modelId="{A79B2C1A-996B-4279-9F2F-1B12CC8FE646}" type="pres">
      <dgm:prSet presAssocID="{6BCA503F-582F-4215-A1B4-E399690DB97F}" presName="descendantText" presStyleLbl="alignAccFollowNode1" presStyleIdx="2" presStyleCnt="5">
        <dgm:presLayoutVars>
          <dgm:bulletEnabled val="1"/>
        </dgm:presLayoutVars>
      </dgm:prSet>
      <dgm:spPr/>
    </dgm:pt>
    <dgm:pt modelId="{0043A8E2-3D28-4929-8A41-00E19517EF68}" type="pres">
      <dgm:prSet presAssocID="{B44A32FB-AE07-448F-8BB0-155EED735333}" presName="sp" presStyleCnt="0"/>
      <dgm:spPr/>
    </dgm:pt>
    <dgm:pt modelId="{10EB5F2F-1D48-45F6-9DC5-34471A5225AF}" type="pres">
      <dgm:prSet presAssocID="{BF3BEFC0-D8FD-4F69-B6D0-1F13EB62D064}" presName="linNode" presStyleCnt="0"/>
      <dgm:spPr/>
    </dgm:pt>
    <dgm:pt modelId="{E9EED946-6440-4A85-B988-E48CF1269CA7}" type="pres">
      <dgm:prSet presAssocID="{BF3BEFC0-D8FD-4F69-B6D0-1F13EB62D064}" presName="parentText" presStyleLbl="node1" presStyleIdx="3" presStyleCnt="5">
        <dgm:presLayoutVars>
          <dgm:chMax val="1"/>
          <dgm:bulletEnabled val="1"/>
        </dgm:presLayoutVars>
      </dgm:prSet>
      <dgm:spPr/>
    </dgm:pt>
    <dgm:pt modelId="{E8A6232D-FF45-4B59-8EF7-37C6587FE23A}" type="pres">
      <dgm:prSet presAssocID="{BF3BEFC0-D8FD-4F69-B6D0-1F13EB62D064}" presName="descendantText" presStyleLbl="alignAccFollowNode1" presStyleIdx="3" presStyleCnt="5">
        <dgm:presLayoutVars>
          <dgm:bulletEnabled val="1"/>
        </dgm:presLayoutVars>
      </dgm:prSet>
      <dgm:spPr/>
    </dgm:pt>
    <dgm:pt modelId="{317168E4-08AA-4730-98A1-F4DE347DF43B}" type="pres">
      <dgm:prSet presAssocID="{DD4A9D90-5178-4DCF-A9F8-3455CA410C1F}" presName="sp" presStyleCnt="0"/>
      <dgm:spPr/>
    </dgm:pt>
    <dgm:pt modelId="{6CBF5CFD-6AF6-45AE-9A89-B8A5519AB6D7}" type="pres">
      <dgm:prSet presAssocID="{10CB4C40-97BD-40F4-B710-3F87FF4E8E6C}" presName="linNode" presStyleCnt="0"/>
      <dgm:spPr/>
    </dgm:pt>
    <dgm:pt modelId="{EE17E41A-45D2-4B80-B88F-06CAD56930D2}" type="pres">
      <dgm:prSet presAssocID="{10CB4C40-97BD-40F4-B710-3F87FF4E8E6C}" presName="parentText" presStyleLbl="node1" presStyleIdx="4" presStyleCnt="5">
        <dgm:presLayoutVars>
          <dgm:chMax val="1"/>
          <dgm:bulletEnabled val="1"/>
        </dgm:presLayoutVars>
      </dgm:prSet>
      <dgm:spPr/>
    </dgm:pt>
    <dgm:pt modelId="{CAB22B92-5520-4414-A498-1AB21D29F5EC}" type="pres">
      <dgm:prSet presAssocID="{10CB4C40-97BD-40F4-B710-3F87FF4E8E6C}" presName="descendantText" presStyleLbl="alignAccFollowNode1" presStyleIdx="4" presStyleCnt="5">
        <dgm:presLayoutVars>
          <dgm:bulletEnabled val="1"/>
        </dgm:presLayoutVars>
      </dgm:prSet>
      <dgm:spPr/>
    </dgm:pt>
  </dgm:ptLst>
  <dgm:cxnLst>
    <dgm:cxn modelId="{9EC3870D-520A-4270-8DDF-4C166D0DD9EA}" type="presOf" srcId="{5F8A5B35-6CD8-437C-8723-91C26E8E13C2}" destId="{E9478FCA-FEDB-4D0E-A555-A47FEB588E34}" srcOrd="0" destOrd="0" presId="urn:microsoft.com/office/officeart/2005/8/layout/vList5"/>
    <dgm:cxn modelId="{7E2E081A-2676-4E1C-8258-E4814E89E877}" srcId="{311D58F8-B18A-4768-AD2F-F7D7FBBEC150}" destId="{10CB4C40-97BD-40F4-B710-3F87FF4E8E6C}" srcOrd="4" destOrd="0" parTransId="{D0A0F0D6-0143-40F9-A131-40950ACD970C}" sibTransId="{914656CD-9F12-4AA3-ABD9-3CCD3F7B83DB}"/>
    <dgm:cxn modelId="{CCF1CF2B-2446-4789-854F-C0B3F613F657}" type="presOf" srcId="{2939F42C-6033-49F8-95E3-E740EB29A2C6}" destId="{CAB22B92-5520-4414-A498-1AB21D29F5EC}" srcOrd="0" destOrd="0" presId="urn:microsoft.com/office/officeart/2005/8/layout/vList5"/>
    <dgm:cxn modelId="{CE8DB933-CF8D-4C20-8491-2C62E5EAE82E}" srcId="{311D58F8-B18A-4768-AD2F-F7D7FBBEC150}" destId="{6BCA503F-582F-4215-A1B4-E399690DB97F}" srcOrd="2" destOrd="0" parTransId="{AB19BDA3-6E69-424E-85F5-EB579ECF3281}" sibTransId="{B44A32FB-AE07-448F-8BB0-155EED735333}"/>
    <dgm:cxn modelId="{EE6D103D-6A0E-43FE-879C-3418F3593289}" type="presOf" srcId="{6BCA503F-582F-4215-A1B4-E399690DB97F}" destId="{C2D75A7F-1B91-46F4-9BE8-6E300A9F006A}" srcOrd="0" destOrd="0" presId="urn:microsoft.com/office/officeart/2005/8/layout/vList5"/>
    <dgm:cxn modelId="{70DC4D3F-BB83-4455-964C-025753252DC6}" type="presOf" srcId="{CD9E861C-E307-402E-824E-36FCB38A0E36}" destId="{E8A6232D-FF45-4B59-8EF7-37C6587FE23A}" srcOrd="0" destOrd="0" presId="urn:microsoft.com/office/officeart/2005/8/layout/vList5"/>
    <dgm:cxn modelId="{D6C2F05E-1D3F-424C-B006-2CE6230A6675}" type="presOf" srcId="{BF3BEFC0-D8FD-4F69-B6D0-1F13EB62D064}" destId="{E9EED946-6440-4A85-B988-E48CF1269CA7}" srcOrd="0" destOrd="0" presId="urn:microsoft.com/office/officeart/2005/8/layout/vList5"/>
    <dgm:cxn modelId="{6F7A684B-14B5-47FF-93E5-2022BB326676}" type="presOf" srcId="{B3A683F0-826D-40FF-9104-7AEAF15859EF}" destId="{521CB4A1-5C20-4053-9497-1B8856C78929}" srcOrd="0" destOrd="0" presId="urn:microsoft.com/office/officeart/2005/8/layout/vList5"/>
    <dgm:cxn modelId="{87B89873-6248-4A84-8838-292363921644}" srcId="{6BCA503F-582F-4215-A1B4-E399690DB97F}" destId="{25D4437C-98CF-44AC-B96D-FE54E5701929}" srcOrd="0" destOrd="0" parTransId="{AE37DC4B-A169-49F6-A8E4-29BAED707CA0}" sibTransId="{6CB2D06F-E952-46C1-8FF3-2462834D93FD}"/>
    <dgm:cxn modelId="{A909F359-DC7D-4F0C-97EB-58B1C37B7DD9}" srcId="{BF3BEFC0-D8FD-4F69-B6D0-1F13EB62D064}" destId="{CD9E861C-E307-402E-824E-36FCB38A0E36}" srcOrd="0" destOrd="0" parTransId="{C7C0574C-7239-4E92-B621-BB8763D4FC61}" sibTransId="{F48D2A40-13B1-4309-AA00-C35731A270BC}"/>
    <dgm:cxn modelId="{A9D68B81-BBE4-4899-9314-067687D106FB}" type="presOf" srcId="{25D4437C-98CF-44AC-B96D-FE54E5701929}" destId="{A79B2C1A-996B-4279-9F2F-1B12CC8FE646}" srcOrd="0" destOrd="0" presId="urn:microsoft.com/office/officeart/2005/8/layout/vList5"/>
    <dgm:cxn modelId="{CC008486-0530-49E4-81C4-16C8DA713B87}" type="presOf" srcId="{311D58F8-B18A-4768-AD2F-F7D7FBBEC150}" destId="{1B1B1474-A34E-41A1-813D-4F22BA8A6622}" srcOrd="0" destOrd="0" presId="urn:microsoft.com/office/officeart/2005/8/layout/vList5"/>
    <dgm:cxn modelId="{707948A8-29C8-40B7-A9A1-6C4001F16643}" srcId="{311D58F8-B18A-4768-AD2F-F7D7FBBEC150}" destId="{BF3BEFC0-D8FD-4F69-B6D0-1F13EB62D064}" srcOrd="3" destOrd="0" parTransId="{5F646382-6581-4552-9269-D0B77A29E1F8}" sibTransId="{DD4A9D90-5178-4DCF-A9F8-3455CA410C1F}"/>
    <dgm:cxn modelId="{7D0E00B5-15FF-4794-ABA0-0FCFBB58B7CD}" srcId="{10CB4C40-97BD-40F4-B710-3F87FF4E8E6C}" destId="{2939F42C-6033-49F8-95E3-E740EB29A2C6}" srcOrd="0" destOrd="0" parTransId="{04B475F1-FC33-42EB-B2CA-3E42930DBB6E}" sibTransId="{CF14B2FB-DFF3-40CC-B32F-B8B075738CB0}"/>
    <dgm:cxn modelId="{FC2A40BB-F3D5-48B4-B4D5-3BD8758B16FE}" type="presOf" srcId="{2FBD6483-B35E-4C8C-B79B-936EFD2AA772}" destId="{DA46CBB3-85FE-4F33-909C-6356A0E5DBF5}" srcOrd="0" destOrd="0" presId="urn:microsoft.com/office/officeart/2005/8/layout/vList5"/>
    <dgm:cxn modelId="{4302B7BB-16AD-4A52-8913-D6B8DB1152F4}" type="presOf" srcId="{5BD66217-2E1E-49A2-900A-AB6DD7938DC9}" destId="{2DB6F611-A080-4D92-BB66-8FEB3A7749D6}" srcOrd="0" destOrd="0" presId="urn:microsoft.com/office/officeart/2005/8/layout/vList5"/>
    <dgm:cxn modelId="{E42E31D0-2C5A-49DE-9BFC-46138D4006E5}" type="presOf" srcId="{8F1B9B1B-F579-4315-B6DE-5BA2F7666D69}" destId="{2DB6F611-A080-4D92-BB66-8FEB3A7749D6}" srcOrd="0" destOrd="1" presId="urn:microsoft.com/office/officeart/2005/8/layout/vList5"/>
    <dgm:cxn modelId="{E62D57D9-53E5-407E-9FBF-3A39928D4D9B}" srcId="{5F8A5B35-6CD8-437C-8723-91C26E8E13C2}" destId="{8F1B9B1B-F579-4315-B6DE-5BA2F7666D69}" srcOrd="1" destOrd="0" parTransId="{2CF753F3-DD87-405D-8BA2-D022ADE74FF2}" sibTransId="{CAE6C523-AEB3-49A6-A2C3-9D625BE2CB08}"/>
    <dgm:cxn modelId="{5B427DDD-16E6-4FF5-80A2-253ABE5FA9A4}" srcId="{311D58F8-B18A-4768-AD2F-F7D7FBBEC150}" destId="{2FBD6483-B35E-4C8C-B79B-936EFD2AA772}" srcOrd="0" destOrd="0" parTransId="{B852B3A3-B593-4CE3-9942-B95CC7A7A5E6}" sibTransId="{7C8DDCAE-0E6F-4248-86EE-846F1B9C9BBF}"/>
    <dgm:cxn modelId="{D86503E0-AA1B-44A5-84D4-AAE8DEF5D580}" srcId="{5F8A5B35-6CD8-437C-8723-91C26E8E13C2}" destId="{5BD66217-2E1E-49A2-900A-AB6DD7938DC9}" srcOrd="0" destOrd="0" parTransId="{19FD2177-6B59-41B1-A784-0728A2B385B2}" sibTransId="{6C82B151-4EE2-4C2F-850F-03186A3011B0}"/>
    <dgm:cxn modelId="{564C28E7-8A1E-4AE3-84F0-5DC2E84BF163}" type="presOf" srcId="{10CB4C40-97BD-40F4-B710-3F87FF4E8E6C}" destId="{EE17E41A-45D2-4B80-B88F-06CAD56930D2}" srcOrd="0" destOrd="0" presId="urn:microsoft.com/office/officeart/2005/8/layout/vList5"/>
    <dgm:cxn modelId="{ABB540F1-B29D-4004-BEB0-E39920F341EB}" srcId="{311D58F8-B18A-4768-AD2F-F7D7FBBEC150}" destId="{5F8A5B35-6CD8-437C-8723-91C26E8E13C2}" srcOrd="1" destOrd="0" parTransId="{CC09BB86-2A10-4039-9556-FCDFCC3F7906}" sibTransId="{F357C188-9681-48BA-9E12-07D9B4DA15EB}"/>
    <dgm:cxn modelId="{9AA53FF2-C399-48F1-B1C4-63322869E4F7}" srcId="{2FBD6483-B35E-4C8C-B79B-936EFD2AA772}" destId="{B3A683F0-826D-40FF-9104-7AEAF15859EF}" srcOrd="0" destOrd="0" parTransId="{72D3869D-6296-4919-ADED-A17352FFEB25}" sibTransId="{A8BCE06C-388F-4147-BDB1-CE6ADF288C28}"/>
    <dgm:cxn modelId="{84FB6CB6-8630-4DAB-A127-A19EE90F1A8C}" type="presParOf" srcId="{1B1B1474-A34E-41A1-813D-4F22BA8A6622}" destId="{B428DCE6-8E9D-4A83-B488-5A89FB628231}" srcOrd="0" destOrd="0" presId="urn:microsoft.com/office/officeart/2005/8/layout/vList5"/>
    <dgm:cxn modelId="{4D78E05B-4502-4FE6-A157-541787DCFBB0}" type="presParOf" srcId="{B428DCE6-8E9D-4A83-B488-5A89FB628231}" destId="{DA46CBB3-85FE-4F33-909C-6356A0E5DBF5}" srcOrd="0" destOrd="0" presId="urn:microsoft.com/office/officeart/2005/8/layout/vList5"/>
    <dgm:cxn modelId="{58FEE5A6-ADFC-4D76-880D-9AD4FCE684B3}" type="presParOf" srcId="{B428DCE6-8E9D-4A83-B488-5A89FB628231}" destId="{521CB4A1-5C20-4053-9497-1B8856C78929}" srcOrd="1" destOrd="0" presId="urn:microsoft.com/office/officeart/2005/8/layout/vList5"/>
    <dgm:cxn modelId="{33D62989-D71E-4369-87C2-30B9A6E9D455}" type="presParOf" srcId="{1B1B1474-A34E-41A1-813D-4F22BA8A6622}" destId="{381E7FAB-72E6-4B41-9867-22F0A06F2895}" srcOrd="1" destOrd="0" presId="urn:microsoft.com/office/officeart/2005/8/layout/vList5"/>
    <dgm:cxn modelId="{D469EFF2-CEE7-4E5F-8AB3-E38290DCCF9B}" type="presParOf" srcId="{1B1B1474-A34E-41A1-813D-4F22BA8A6622}" destId="{91E652DC-4A97-414C-AD3F-2B25531799F8}" srcOrd="2" destOrd="0" presId="urn:microsoft.com/office/officeart/2005/8/layout/vList5"/>
    <dgm:cxn modelId="{46CA6E8B-DF19-43CD-A401-E8E48FB62530}" type="presParOf" srcId="{91E652DC-4A97-414C-AD3F-2B25531799F8}" destId="{E9478FCA-FEDB-4D0E-A555-A47FEB588E34}" srcOrd="0" destOrd="0" presId="urn:microsoft.com/office/officeart/2005/8/layout/vList5"/>
    <dgm:cxn modelId="{602A7944-B4EA-42C2-AA30-3E6CF1C58D4C}" type="presParOf" srcId="{91E652DC-4A97-414C-AD3F-2B25531799F8}" destId="{2DB6F611-A080-4D92-BB66-8FEB3A7749D6}" srcOrd="1" destOrd="0" presId="urn:microsoft.com/office/officeart/2005/8/layout/vList5"/>
    <dgm:cxn modelId="{7E3DED92-4487-48BE-98CC-BE39A8D4707C}" type="presParOf" srcId="{1B1B1474-A34E-41A1-813D-4F22BA8A6622}" destId="{795596F6-CED7-4FD3-A48F-0DCE5EB9B741}" srcOrd="3" destOrd="0" presId="urn:microsoft.com/office/officeart/2005/8/layout/vList5"/>
    <dgm:cxn modelId="{39D9737B-BCF6-4C8F-9246-1AF5C0D003A4}" type="presParOf" srcId="{1B1B1474-A34E-41A1-813D-4F22BA8A6622}" destId="{6FF823DF-B20C-45D8-94C9-91F0C94D13ED}" srcOrd="4" destOrd="0" presId="urn:microsoft.com/office/officeart/2005/8/layout/vList5"/>
    <dgm:cxn modelId="{96A0F83D-3129-4DF2-8D82-0A541A779555}" type="presParOf" srcId="{6FF823DF-B20C-45D8-94C9-91F0C94D13ED}" destId="{C2D75A7F-1B91-46F4-9BE8-6E300A9F006A}" srcOrd="0" destOrd="0" presId="urn:microsoft.com/office/officeart/2005/8/layout/vList5"/>
    <dgm:cxn modelId="{A6DB6D39-2AA3-4200-A6F7-3B0F95DDED40}" type="presParOf" srcId="{6FF823DF-B20C-45D8-94C9-91F0C94D13ED}" destId="{A79B2C1A-996B-4279-9F2F-1B12CC8FE646}" srcOrd="1" destOrd="0" presId="urn:microsoft.com/office/officeart/2005/8/layout/vList5"/>
    <dgm:cxn modelId="{76F58B65-BAF8-4198-906E-B3A936ECFB44}" type="presParOf" srcId="{1B1B1474-A34E-41A1-813D-4F22BA8A6622}" destId="{0043A8E2-3D28-4929-8A41-00E19517EF68}" srcOrd="5" destOrd="0" presId="urn:microsoft.com/office/officeart/2005/8/layout/vList5"/>
    <dgm:cxn modelId="{4B47BBDF-3EC0-4462-A15E-6DA18851594A}" type="presParOf" srcId="{1B1B1474-A34E-41A1-813D-4F22BA8A6622}" destId="{10EB5F2F-1D48-45F6-9DC5-34471A5225AF}" srcOrd="6" destOrd="0" presId="urn:microsoft.com/office/officeart/2005/8/layout/vList5"/>
    <dgm:cxn modelId="{30F3EEEF-A023-4716-903A-097A0DD84F98}" type="presParOf" srcId="{10EB5F2F-1D48-45F6-9DC5-34471A5225AF}" destId="{E9EED946-6440-4A85-B988-E48CF1269CA7}" srcOrd="0" destOrd="0" presId="urn:microsoft.com/office/officeart/2005/8/layout/vList5"/>
    <dgm:cxn modelId="{9802A4F4-B9A5-4641-9D0E-D5D950DC778F}" type="presParOf" srcId="{10EB5F2F-1D48-45F6-9DC5-34471A5225AF}" destId="{E8A6232D-FF45-4B59-8EF7-37C6587FE23A}" srcOrd="1" destOrd="0" presId="urn:microsoft.com/office/officeart/2005/8/layout/vList5"/>
    <dgm:cxn modelId="{DB2A9C25-79F5-4641-86FA-89D7B13FB625}" type="presParOf" srcId="{1B1B1474-A34E-41A1-813D-4F22BA8A6622}" destId="{317168E4-08AA-4730-98A1-F4DE347DF43B}" srcOrd="7" destOrd="0" presId="urn:microsoft.com/office/officeart/2005/8/layout/vList5"/>
    <dgm:cxn modelId="{7533B521-8E89-41D9-B1EB-82CB0AB00087}" type="presParOf" srcId="{1B1B1474-A34E-41A1-813D-4F22BA8A6622}" destId="{6CBF5CFD-6AF6-45AE-9A89-B8A5519AB6D7}" srcOrd="8" destOrd="0" presId="urn:microsoft.com/office/officeart/2005/8/layout/vList5"/>
    <dgm:cxn modelId="{C3440A76-1835-4734-8240-1796C2A25608}" type="presParOf" srcId="{6CBF5CFD-6AF6-45AE-9A89-B8A5519AB6D7}" destId="{EE17E41A-45D2-4B80-B88F-06CAD56930D2}" srcOrd="0" destOrd="0" presId="urn:microsoft.com/office/officeart/2005/8/layout/vList5"/>
    <dgm:cxn modelId="{A7D61CC8-98DF-4B01-9AD7-717934819464}" type="presParOf" srcId="{6CBF5CFD-6AF6-45AE-9A89-B8A5519AB6D7}" destId="{CAB22B92-5520-4414-A498-1AB21D29F5E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1CB4A1-5C20-4053-9497-1B8856C78929}">
      <dsp:nvSpPr>
        <dsp:cNvPr id="0" name=""/>
        <dsp:cNvSpPr/>
      </dsp:nvSpPr>
      <dsp:spPr>
        <a:xfrm rot="5400000">
          <a:off x="5531653" y="-2314518"/>
          <a:ext cx="735196" cy="555223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/>
            <a:t>A particular setting or configuration item</a:t>
          </a:r>
        </a:p>
      </dsp:txBody>
      <dsp:txXfrm rot="-5400000">
        <a:off x="3123134" y="129890"/>
        <a:ext cx="5516347" cy="663418"/>
      </dsp:txXfrm>
    </dsp:sp>
    <dsp:sp modelId="{DA46CBB3-85FE-4F33-909C-6356A0E5DBF5}">
      <dsp:nvSpPr>
        <dsp:cNvPr id="0" name=""/>
        <dsp:cNvSpPr/>
      </dsp:nvSpPr>
      <dsp:spPr>
        <a:xfrm>
          <a:off x="0" y="2101"/>
          <a:ext cx="3123133" cy="91899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marL="0" lvl="0" indent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Directive</a:t>
          </a:r>
        </a:p>
      </dsp:txBody>
      <dsp:txXfrm>
        <a:off x="44862" y="46963"/>
        <a:ext cx="3033409" cy="829271"/>
      </dsp:txXfrm>
    </dsp:sp>
    <dsp:sp modelId="{2DB6F611-A080-4D92-BB66-8FEB3A7749D6}">
      <dsp:nvSpPr>
        <dsp:cNvPr id="0" name=""/>
        <dsp:cNvSpPr/>
      </dsp:nvSpPr>
      <dsp:spPr>
        <a:xfrm rot="5400000">
          <a:off x="5531653" y="-1349573"/>
          <a:ext cx="735196" cy="555223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/>
            <a:t>A website setup on the same server</a:t>
          </a:r>
        </a:p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/>
            <a:t>A server can have multiple sites (virtual hosts)</a:t>
          </a:r>
        </a:p>
      </dsp:txBody>
      <dsp:txXfrm rot="-5400000">
        <a:off x="3123134" y="1094835"/>
        <a:ext cx="5516347" cy="663418"/>
      </dsp:txXfrm>
    </dsp:sp>
    <dsp:sp modelId="{E9478FCA-FEDB-4D0E-A555-A47FEB588E34}">
      <dsp:nvSpPr>
        <dsp:cNvPr id="0" name=""/>
        <dsp:cNvSpPr/>
      </dsp:nvSpPr>
      <dsp:spPr>
        <a:xfrm>
          <a:off x="0" y="967046"/>
          <a:ext cx="3123133" cy="91899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marL="0" lvl="0" indent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Virtual host</a:t>
          </a:r>
        </a:p>
      </dsp:txBody>
      <dsp:txXfrm>
        <a:off x="44862" y="1011908"/>
        <a:ext cx="3033409" cy="829271"/>
      </dsp:txXfrm>
    </dsp:sp>
    <dsp:sp modelId="{A79B2C1A-996B-4279-9F2F-1B12CC8FE646}">
      <dsp:nvSpPr>
        <dsp:cNvPr id="0" name=""/>
        <dsp:cNvSpPr/>
      </dsp:nvSpPr>
      <dsp:spPr>
        <a:xfrm rot="5400000">
          <a:off x="5531653" y="-384628"/>
          <a:ext cx="735196" cy="555223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/>
            <a:t>The root directory of a website</a:t>
          </a:r>
        </a:p>
      </dsp:txBody>
      <dsp:txXfrm rot="-5400000">
        <a:off x="3123134" y="2059780"/>
        <a:ext cx="5516347" cy="663418"/>
      </dsp:txXfrm>
    </dsp:sp>
    <dsp:sp modelId="{C2D75A7F-1B91-46F4-9BE8-6E300A9F006A}">
      <dsp:nvSpPr>
        <dsp:cNvPr id="0" name=""/>
        <dsp:cNvSpPr/>
      </dsp:nvSpPr>
      <dsp:spPr>
        <a:xfrm>
          <a:off x="0" y="1931991"/>
          <a:ext cx="3123133" cy="91899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marL="0" lvl="0" indent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Document root</a:t>
          </a:r>
        </a:p>
      </dsp:txBody>
      <dsp:txXfrm>
        <a:off x="44862" y="1976853"/>
        <a:ext cx="3033409" cy="829271"/>
      </dsp:txXfrm>
    </dsp:sp>
    <dsp:sp modelId="{E8A6232D-FF45-4B59-8EF7-37C6587FE23A}">
      <dsp:nvSpPr>
        <dsp:cNvPr id="0" name=""/>
        <dsp:cNvSpPr/>
      </dsp:nvSpPr>
      <dsp:spPr>
        <a:xfrm rot="5400000">
          <a:off x="5531653" y="580316"/>
          <a:ext cx="735196" cy="555223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/>
            <a:t>The default page of a directory if not requested specifically</a:t>
          </a:r>
        </a:p>
      </dsp:txBody>
      <dsp:txXfrm rot="-5400000">
        <a:off x="3123134" y="3024725"/>
        <a:ext cx="5516347" cy="663418"/>
      </dsp:txXfrm>
    </dsp:sp>
    <dsp:sp modelId="{E9EED946-6440-4A85-B988-E48CF1269CA7}">
      <dsp:nvSpPr>
        <dsp:cNvPr id="0" name=""/>
        <dsp:cNvSpPr/>
      </dsp:nvSpPr>
      <dsp:spPr>
        <a:xfrm>
          <a:off x="0" y="2896936"/>
          <a:ext cx="3123133" cy="91899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marL="0" lvl="0" indent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Directory index</a:t>
          </a:r>
        </a:p>
      </dsp:txBody>
      <dsp:txXfrm>
        <a:off x="44862" y="2941798"/>
        <a:ext cx="3033409" cy="829271"/>
      </dsp:txXfrm>
    </dsp:sp>
    <dsp:sp modelId="{CAB22B92-5520-4414-A498-1AB21D29F5EC}">
      <dsp:nvSpPr>
        <dsp:cNvPr id="0" name=""/>
        <dsp:cNvSpPr/>
      </dsp:nvSpPr>
      <dsp:spPr>
        <a:xfrm rot="5400000">
          <a:off x="5531653" y="1545261"/>
          <a:ext cx="735196" cy="555223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/>
            <a:t>A name for another (any) directory</a:t>
          </a:r>
        </a:p>
      </dsp:txBody>
      <dsp:txXfrm rot="-5400000">
        <a:off x="3123134" y="3989670"/>
        <a:ext cx="5516347" cy="663418"/>
      </dsp:txXfrm>
    </dsp:sp>
    <dsp:sp modelId="{EE17E41A-45D2-4B80-B88F-06CAD56930D2}">
      <dsp:nvSpPr>
        <dsp:cNvPr id="0" name=""/>
        <dsp:cNvSpPr/>
      </dsp:nvSpPr>
      <dsp:spPr>
        <a:xfrm>
          <a:off x="0" y="3861881"/>
          <a:ext cx="3123133" cy="91899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marL="0" lvl="0" indent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Alias</a:t>
          </a:r>
        </a:p>
      </dsp:txBody>
      <dsp:txXfrm>
        <a:off x="44862" y="3906743"/>
        <a:ext cx="3033409" cy="8292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97538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5D073-64A4-492F-AFBB-B32F2A972A16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32163" y="971550"/>
            <a:ext cx="3394075" cy="2622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06475" y="3740150"/>
            <a:ext cx="8045450" cy="3060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97538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446CFF-8CBB-416E-9E7D-162CFAA2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637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962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6011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498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49388" y="6826323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537078" y="1006855"/>
            <a:ext cx="4984242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0CE44-849D-4090-8E00-E06913FC4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318905-5DEE-47B8-A906-AF44257BE2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2150" y="2068513"/>
            <a:ext cx="4260850" cy="4932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6756B8-4731-4B7D-8D3A-E910E6EDB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05400" y="2068513"/>
            <a:ext cx="4260850" cy="4932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9DE5AC-42FA-4CD7-AE52-3E2B8F903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EC24CD-7608-4601-98AF-26A031E1A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71028B-C05E-423F-A64F-BBC85CAC0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578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B1765-586E-4FDA-839A-E35DFF688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5688" cy="15017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2A88F6-9223-4B09-BFF3-455F8CEC8F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1905000"/>
            <a:ext cx="425608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C097B7-66C7-4627-BCDE-F801C21CEE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2150" y="2838450"/>
            <a:ext cx="425608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747EDC-1674-4C73-BB10-64A4BF0B25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92700" y="1905000"/>
            <a:ext cx="427513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6FD56D-FA01-433C-AE1B-E309CBC070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92700" y="2838450"/>
            <a:ext cx="427513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AEF33A-95A5-4645-BCB7-6A1279508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5AA568A-8EA0-498B-A7D5-55280CAFB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D550DF-86E1-4770-8BB6-13CCA6BB5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312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675EF-1B32-4007-B8E9-E71ECA402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961E43-AAEC-4B42-B5C6-B48D4163C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EE3F04-B756-43E6-BCEF-F87F915A5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622A24-AB5A-40E0-B863-D1118F8CD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584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F15F71-E42D-4FA3-B708-74A9B291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C38135-0206-4E5A-B186-57096CFF9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F1ACF9-E54F-4B61-A470-3B17FE657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140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D84E4-2460-4943-B43F-2DFA98FC8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4C7BF4-CCFA-4C6B-A9DF-B63C9B7BBC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63BC73-0024-4115-81CF-9F895EACD5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078AA2-F2DA-4D10-A2BD-B15BE6FA3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BF32EB-81C8-467C-B0E2-AC1E8B022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C67456-C562-4B36-99E2-857F13D4A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714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B7584-62C6-460B-823C-97C71CE8F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CF828D-101C-4012-A845-CF8CEBF327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9CDFC4-DC9B-48F3-B32B-CB6A2EA1AA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AF9B09-CD50-46D9-B878-62FAB3D14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D04F92-0A57-484D-BAA7-2FB70FA66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6C15B5-EBC0-4FAA-B518-CA4EA24A5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6144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A6F1F-6FD7-485C-97A4-DEBA0D2D8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C7A70F-580F-4FF5-9A29-BB4300121F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B3B3F9-FD4C-41A0-AFDB-19E5DC5E6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210FFC-76B7-4B27-AB93-00E30C47B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F65850-D93F-4CCE-B931-CE2B34F46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268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67C51C-D322-4B68-B9F3-896449A9AA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197725" y="414338"/>
            <a:ext cx="2168525" cy="65865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4DE8E1-9BE4-4DAB-A079-DED9466A1F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92150" y="414338"/>
            <a:ext cx="6353175" cy="65865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335902-A7C6-4E5E-9E6B-3257E9F6E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97DD76-DC97-423C-B2BD-389ED1665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B3905-9E03-4A9A-9FEE-67A3D4BEF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262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884891"/>
          </a:xfrm>
        </p:spPr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363979"/>
            <a:ext cx="8839200" cy="4923491"/>
          </a:xfrm>
        </p:spPr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19200" y="1006855"/>
            <a:ext cx="8077200" cy="574040"/>
          </a:xfrm>
        </p:spPr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1029"/>
            <a:ext cx="7543800" cy="761747"/>
          </a:xfrm>
        </p:spPr>
        <p:txBody>
          <a:bodyPr anchor="b"/>
          <a:lstStyle>
            <a:lvl1pPr algn="ctr">
              <a:defRPr sz="49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304699"/>
          </a:xfrm>
        </p:spPr>
        <p:txBody>
          <a:bodyPr/>
          <a:lstStyle>
            <a:lvl1pPr marL="0" indent="0" algn="ctr">
              <a:buNone/>
              <a:defRPr sz="1980"/>
            </a:lvl1pPr>
            <a:lvl2pPr marL="377190" indent="0" algn="ctr">
              <a:buNone/>
              <a:defRPr sz="1650"/>
            </a:lvl2pPr>
            <a:lvl3pPr marL="754380" indent="0" algn="ctr">
              <a:buNone/>
              <a:defRPr sz="1485"/>
            </a:lvl3pPr>
            <a:lvl4pPr marL="1131570" indent="0" algn="ctr">
              <a:buNone/>
              <a:defRPr sz="1320"/>
            </a:lvl4pPr>
            <a:lvl5pPr marL="1508760" indent="0" algn="ctr">
              <a:buNone/>
              <a:defRPr sz="1320"/>
            </a:lvl5pPr>
            <a:lvl6pPr marL="1885950" indent="0" algn="ctr">
              <a:buNone/>
              <a:defRPr sz="1320"/>
            </a:lvl6pPr>
            <a:lvl7pPr marL="2263140" indent="0" algn="ctr">
              <a:buNone/>
              <a:defRPr sz="1320"/>
            </a:lvl7pPr>
            <a:lvl8pPr marL="2640330" indent="0" algn="ctr">
              <a:buNone/>
              <a:defRPr sz="1320"/>
            </a:lvl8pPr>
            <a:lvl9pPr marL="3017520" indent="0" algn="ctr">
              <a:buNone/>
              <a:defRPr sz="13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20" y="7228332"/>
            <a:ext cx="2313432" cy="2769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19856" y="7228332"/>
            <a:ext cx="3218688" cy="2769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27516" y="6888788"/>
            <a:ext cx="248920" cy="2154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C631D1E-0808-4BFB-9710-F3685C742A1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00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CBB5ED-8EFD-4E6F-B81E-0EA7321F32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7300" y="1271588"/>
            <a:ext cx="7543800" cy="270668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B0EE5B-41E6-40AA-B79D-CECCE2FD32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7300" y="4083050"/>
            <a:ext cx="7543800" cy="1876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D8A610-E51D-457C-9FA4-0177AD348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32B586-54DA-453B-9634-57D7B6A50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CBBD95-0751-400E-897F-45A19A3DC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558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36CCB-4965-4DC0-B102-DB983E29E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124D93-154D-48E3-AC71-18543A3332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E8A4A-1F3D-49EA-92BA-6015891B5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E896B4-1F5A-4A01-A385-857BDA87A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D9CF2B-BC11-4ACB-9D91-DB5E7AAEF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487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01007-BBAE-4BB9-934E-444629130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938338"/>
            <a:ext cx="8675688" cy="32321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CCE3AA-29E4-4569-859D-EFFE73797B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5200650"/>
            <a:ext cx="8675688" cy="170021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63E3A-2582-4763-93EA-4B4F53B94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F68DC7-0C7F-40C4-862A-A4EB051F6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FFE1C8-002F-4922-BD5B-A98C37FC1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452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7200" y="89056"/>
            <a:ext cx="9144000" cy="1107996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br>
              <a:rPr lang="en-US" dirty="0"/>
            </a:b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36113"/>
            <a:ext cx="9144000" cy="553997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C956D0-934A-438F-8E9F-78A3ADBEBC94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59805" y="6773122"/>
            <a:ext cx="1999661" cy="44504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D2B594C-3A96-4933-87AB-06D65E3A1DE7}"/>
              </a:ext>
            </a:extLst>
          </p:cNvPr>
          <p:cNvSpPr/>
          <p:nvPr userDrawn="1"/>
        </p:nvSpPr>
        <p:spPr>
          <a:xfrm>
            <a:off x="457200" y="105460"/>
            <a:ext cx="9144000" cy="72097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0ECE3A-7530-49CE-9997-00B980B14902}"/>
              </a:ext>
            </a:extLst>
          </p:cNvPr>
          <p:cNvSpPr txBox="1"/>
          <p:nvPr userDrawn="1"/>
        </p:nvSpPr>
        <p:spPr>
          <a:xfrm>
            <a:off x="9144000" y="7344709"/>
            <a:ext cx="609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81D60167-4931-47E6-BA6A-407CBD079E47}" type="slidenum">
              <a:rPr kumimoji="0" lang="en-US" sz="1800" b="0" i="0" u="none" strike="noStrike" kern="1200" cap="none" spc="-5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ctr">
        <a:defRPr sz="240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97E141-29E1-49BB-ADAD-C70295FE3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4100" cy="1501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E889D9-1733-4A99-B655-CB8665DBC8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2068513"/>
            <a:ext cx="8674100" cy="49323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FAB426-74FE-4214-993F-749E9C5583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2150" y="7204075"/>
            <a:ext cx="2262188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B36681-E6FB-4DB2-AD94-9CCA029E0A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32163" y="7204075"/>
            <a:ext cx="3394075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CC3695-EB46-4DE1-A7D5-4C54609AEB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104063" y="7204075"/>
            <a:ext cx="2262187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31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rojects.apache.org/" TargetMode="External"/><Relationship Id="rId2" Type="http://schemas.openxmlformats.org/officeDocument/2006/relationships/hyperlink" Target="http://www.apache.org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httpd.apache.org/download.cgi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iki.apache.org/httpd/DistrosDefaultLayout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6"/>
          <p:cNvSpPr>
            <a:spLocks noChangeArrowheads="1"/>
          </p:cNvSpPr>
          <p:nvPr/>
        </p:nvSpPr>
        <p:spPr bwMode="auto">
          <a:xfrm>
            <a:off x="1073888" y="3523616"/>
            <a:ext cx="5951220" cy="39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980" dirty="0">
                <a:solidFill>
                  <a:srgbClr val="000000"/>
                </a:solidFill>
              </a:rPr>
              <a:t>Introduction</a:t>
            </a:r>
            <a:endParaRPr lang="en-US" sz="1980" dirty="0"/>
          </a:p>
        </p:txBody>
      </p:sp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57200" y="76200"/>
            <a:ext cx="9144000" cy="1354217"/>
          </a:xfrm>
        </p:spPr>
        <p:txBody>
          <a:bodyPr/>
          <a:lstStyle/>
          <a:p>
            <a:pPr eaLnBrk="1" hangingPunct="1"/>
            <a:r>
              <a:rPr lang="en-US" sz="4400" dirty="0"/>
              <a:t>CYBR 4423</a:t>
            </a:r>
            <a:br>
              <a:rPr lang="en-US" sz="4400" dirty="0"/>
            </a:br>
            <a:r>
              <a:rPr lang="en-US" sz="4400" dirty="0"/>
              <a:t>Unix/Linux Administration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B593E54-265A-D757-2DEC-5915342EDD46}"/>
              </a:ext>
            </a:extLst>
          </p:cNvPr>
          <p:cNvSpPr txBox="1">
            <a:spLocks noChangeArrowheads="1"/>
          </p:cNvSpPr>
          <p:nvPr/>
        </p:nvSpPr>
        <p:spPr>
          <a:xfrm>
            <a:off x="990600" y="2280047"/>
            <a:ext cx="7162800" cy="615553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>
            <a:lvl1pPr algn="ctr">
              <a:defRPr sz="4950" b="1" i="0">
                <a:solidFill>
                  <a:schemeClr val="tx1"/>
                </a:solidFill>
                <a:latin typeface="Arial Narrow"/>
                <a:ea typeface="+mj-ea"/>
                <a:cs typeface="Arial Narrow"/>
              </a:defRPr>
            </a:lvl1pPr>
          </a:lstStyle>
          <a:p>
            <a:r>
              <a:rPr lang="en-US" sz="4000" kern="0" dirty="0"/>
              <a:t>LAMP service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CDE8A6A-7083-E0CB-3C3F-01CB784A0F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3124200"/>
            <a:ext cx="5410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CYBR 4423 Unix/Linux Administration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Configuration Files Summary 2</a:t>
            </a:r>
          </a:p>
        </p:txBody>
      </p:sp>
      <p:pic>
        <p:nvPicPr>
          <p:cNvPr id="7" name="Picture 6" descr="All Apache configuration files are kept in the /etc/apache2 directory" title="Configuration Files Summar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857" y="1162050"/>
            <a:ext cx="852868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4709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Utility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These tools are in /</a:t>
            </a:r>
            <a:r>
              <a:rPr lang="en-US" dirty="0" err="1"/>
              <a:t>usr</a:t>
            </a:r>
            <a:r>
              <a:rPr lang="en-US" dirty="0"/>
              <a:t>/</a:t>
            </a:r>
            <a:r>
              <a:rPr lang="en-US" dirty="0" err="1"/>
              <a:t>sbin</a:t>
            </a:r>
            <a:r>
              <a:rPr lang="en-US" dirty="0"/>
              <a:t>/</a:t>
            </a:r>
          </a:p>
          <a:p>
            <a:pPr lvl="1"/>
            <a:endParaRPr lang="en-US" dirty="0"/>
          </a:p>
          <a:p>
            <a:r>
              <a:rPr lang="en-US" dirty="0"/>
              <a:t>apache2ctl</a:t>
            </a:r>
          </a:p>
          <a:p>
            <a:pPr lvl="1"/>
            <a:r>
              <a:rPr lang="en-US" dirty="0"/>
              <a:t>Controls the start and stop of the web server</a:t>
            </a:r>
          </a:p>
          <a:p>
            <a:pPr lvl="1"/>
            <a:endParaRPr lang="en-US" dirty="0"/>
          </a:p>
          <a:p>
            <a:r>
              <a:rPr lang="en-US" dirty="0"/>
              <a:t>a2enmod and a2dismod</a:t>
            </a:r>
          </a:p>
          <a:p>
            <a:pPr lvl="1"/>
            <a:r>
              <a:rPr lang="en-US" dirty="0"/>
              <a:t>Enable or disable a module</a:t>
            </a:r>
          </a:p>
          <a:p>
            <a:pPr lvl="1"/>
            <a:endParaRPr lang="en-US" dirty="0"/>
          </a:p>
          <a:p>
            <a:r>
              <a:rPr lang="en-US" dirty="0"/>
              <a:t>a2ensite and a2dissite</a:t>
            </a:r>
          </a:p>
          <a:p>
            <a:pPr lvl="1"/>
            <a:r>
              <a:rPr lang="en-US" dirty="0"/>
              <a:t>Enable or disable a virtual host (site)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929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Basic Virtual Host Settings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files in /etc/apche2/sites-available/ define virtual hosts (sites).</a:t>
            </a:r>
          </a:p>
          <a:p>
            <a:pPr lvl="1"/>
            <a:r>
              <a:rPr lang="en-US" dirty="0"/>
              <a:t>One file for one virtual host</a:t>
            </a:r>
          </a:p>
          <a:p>
            <a:pPr lvl="1"/>
            <a:endParaRPr lang="en-US" dirty="0"/>
          </a:p>
          <a:p>
            <a:r>
              <a:rPr lang="en-US" dirty="0"/>
              <a:t>Change website root (</a:t>
            </a:r>
            <a:r>
              <a:rPr lang="en-US" dirty="0" err="1"/>
              <a:t>DocumentRoot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Make change to the "</a:t>
            </a:r>
            <a:r>
              <a:rPr lang="en-US" dirty="0" err="1"/>
              <a:t>DocumentRoot</a:t>
            </a:r>
            <a:r>
              <a:rPr lang="en-US" dirty="0"/>
              <a:t>" line</a:t>
            </a:r>
          </a:p>
          <a:p>
            <a:pPr lvl="1"/>
            <a:endParaRPr lang="en-US" dirty="0"/>
          </a:p>
          <a:p>
            <a:r>
              <a:rPr lang="en-US" dirty="0"/>
              <a:t>Change port</a:t>
            </a:r>
          </a:p>
          <a:p>
            <a:pPr lvl="1"/>
            <a:r>
              <a:rPr lang="en-US" dirty="0"/>
              <a:t>Change the port number in the opening tag</a:t>
            </a:r>
          </a:p>
          <a:p>
            <a:pPr lvl="1"/>
            <a:r>
              <a:rPr lang="en-US" dirty="0"/>
              <a:t>Also modify the port numbers in the /etc/apache2/</a:t>
            </a:r>
            <a:r>
              <a:rPr lang="en-US" dirty="0" err="1"/>
              <a:t>posts.conf</a:t>
            </a:r>
            <a:r>
              <a:rPr lang="en-US" dirty="0"/>
              <a:t> file</a:t>
            </a:r>
          </a:p>
          <a:p>
            <a:pPr lvl="1"/>
            <a:endParaRPr lang="en-US" dirty="0"/>
          </a:p>
          <a:p>
            <a:r>
              <a:rPr lang="en-US" dirty="0"/>
              <a:t>Change default (index) files</a:t>
            </a:r>
          </a:p>
          <a:p>
            <a:pPr lvl="1"/>
            <a:r>
              <a:rPr lang="en-US" dirty="0"/>
              <a:t>Add a </a:t>
            </a:r>
            <a:r>
              <a:rPr lang="en-US" dirty="0" err="1"/>
              <a:t>DirectoryIndex</a:t>
            </a:r>
            <a:r>
              <a:rPr lang="en-US" dirty="0"/>
              <a:t> line, for example</a:t>
            </a:r>
          </a:p>
          <a:p>
            <a:pPr lvl="2">
              <a:buNone/>
            </a:pPr>
            <a:r>
              <a:rPr lang="en-US" dirty="0" err="1"/>
              <a:t>DirectoryIndex</a:t>
            </a:r>
            <a:r>
              <a:rPr lang="en-US" dirty="0"/>
              <a:t>  index.html  README.html default.html</a:t>
            </a:r>
          </a:p>
          <a:p>
            <a:pPr lvl="1"/>
            <a:r>
              <a:rPr lang="en-US" dirty="0"/>
              <a:t>Or change the /</a:t>
            </a:r>
            <a:r>
              <a:rPr lang="en-US" dirty="0" err="1"/>
              <a:t>etc</a:t>
            </a:r>
            <a:r>
              <a:rPr lang="en-US" dirty="0"/>
              <a:t>/apache2/mods-available/</a:t>
            </a:r>
            <a:r>
              <a:rPr lang="en-US" dirty="0" err="1"/>
              <a:t>dir.conf</a:t>
            </a:r>
            <a:r>
              <a:rPr lang="en-US" dirty="0"/>
              <a:t> file</a:t>
            </a:r>
          </a:p>
        </p:txBody>
      </p:sp>
    </p:spTree>
    <p:extLst>
      <p:ext uri="{BB962C8B-B14F-4D97-AF65-F5344CB8AC3E}">
        <p14:creationId xmlns:p14="http://schemas.microsoft.com/office/powerpoint/2010/main" val="4027057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Directory Listing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If no directory index file is found</a:t>
            </a:r>
          </a:p>
          <a:p>
            <a:pPr lvl="1"/>
            <a:r>
              <a:rPr lang="en-US" dirty="0" err="1"/>
              <a:t>mod_autoindex</a:t>
            </a:r>
            <a:r>
              <a:rPr lang="en-US" dirty="0"/>
              <a:t> module will generate a listing of the directory contents (a generated web page listing all files in the directory)</a:t>
            </a:r>
          </a:p>
          <a:p>
            <a:pPr lvl="1"/>
            <a:r>
              <a:rPr lang="en-US" dirty="0"/>
              <a:t>This can be disabled using the Options directive; if so, then an HTTP error will be generated.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r>
              <a:rPr lang="en-US" dirty="0"/>
              <a:t>See</a:t>
            </a:r>
          </a:p>
          <a:p>
            <a:pPr lvl="1"/>
            <a:r>
              <a:rPr lang="en-US" dirty="0"/>
              <a:t>Directory Listing</a:t>
            </a:r>
          </a:p>
          <a:p>
            <a:pPr lvl="1"/>
            <a:endParaRPr lang="en-US" b="1" dirty="0"/>
          </a:p>
        </p:txBody>
      </p:sp>
      <p:sp>
        <p:nvSpPr>
          <p:cNvPr id="5" name="TextBox 4" title="No Directory Index File is Found"/>
          <p:cNvSpPr txBox="1"/>
          <p:nvPr/>
        </p:nvSpPr>
        <p:spPr>
          <a:xfrm>
            <a:off x="2819400" y="3048000"/>
            <a:ext cx="5113020" cy="11079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lvl="1"/>
            <a:r>
              <a:rPr lang="en-US" sz="220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&lt;Directory /</a:t>
            </a:r>
            <a:r>
              <a:rPr lang="en-US" sz="2200" dirty="0" err="1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var</a:t>
            </a:r>
            <a:r>
              <a:rPr lang="en-US" sz="220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/www&gt; </a:t>
            </a:r>
          </a:p>
          <a:p>
            <a:pPr marL="0" lvl="1"/>
            <a:r>
              <a:rPr lang="en-US" sz="220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Options -Indexes</a:t>
            </a:r>
          </a:p>
          <a:p>
            <a:pPr marL="0" lvl="1"/>
            <a:r>
              <a:rPr lang="en-US" sz="220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&lt;/Directory&gt;</a:t>
            </a:r>
          </a:p>
        </p:txBody>
      </p:sp>
    </p:spTree>
    <p:extLst>
      <p:ext uri="{BB962C8B-B14F-4D97-AF65-F5344CB8AC3E}">
        <p14:creationId xmlns:p14="http://schemas.microsoft.com/office/powerpoint/2010/main" val="25835639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User Web Sites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5308" y="914400"/>
            <a:ext cx="8675370" cy="528066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By default web site for each user is disabled</a:t>
            </a:r>
          </a:p>
          <a:p>
            <a:pPr lvl="1"/>
            <a:r>
              <a:rPr lang="en-US" dirty="0"/>
              <a:t>Need to enable the module "</a:t>
            </a:r>
            <a:r>
              <a:rPr lang="en-US" dirty="0" err="1"/>
              <a:t>userdir</a:t>
            </a:r>
            <a:r>
              <a:rPr lang="en-US" dirty="0"/>
              <a:t>"</a:t>
            </a:r>
          </a:p>
          <a:p>
            <a:pPr lvl="1"/>
            <a:r>
              <a:rPr lang="en-US" dirty="0"/>
              <a:t>Create 2 links in /</a:t>
            </a:r>
            <a:r>
              <a:rPr lang="en-US" dirty="0" err="1"/>
              <a:t>etc</a:t>
            </a:r>
            <a:r>
              <a:rPr lang="en-US" dirty="0"/>
              <a:t>/apache2/</a:t>
            </a:r>
            <a:r>
              <a:rPr lang="en-US" dirty="0" err="1"/>
              <a:t>mos</a:t>
            </a:r>
            <a:r>
              <a:rPr lang="en-US" dirty="0"/>
              <a:t>-enabled/ to 2 files</a:t>
            </a:r>
          </a:p>
          <a:p>
            <a:pPr lvl="2"/>
            <a:r>
              <a:rPr lang="en-US" dirty="0"/>
              <a:t>/</a:t>
            </a:r>
            <a:r>
              <a:rPr lang="en-US" dirty="0" err="1"/>
              <a:t>etc</a:t>
            </a:r>
            <a:r>
              <a:rPr lang="en-US" dirty="0"/>
              <a:t>/apache2/mods-available/</a:t>
            </a:r>
            <a:r>
              <a:rPr lang="en-US" dirty="0" err="1"/>
              <a:t>userdir.conf</a:t>
            </a:r>
            <a:endParaRPr lang="en-US" dirty="0"/>
          </a:p>
          <a:p>
            <a:pPr lvl="2"/>
            <a:r>
              <a:rPr lang="en-US" dirty="0"/>
              <a:t>/etc/apache2/mods-available/</a:t>
            </a:r>
            <a:r>
              <a:rPr lang="en-US" dirty="0" err="1"/>
              <a:t>userdir.load</a:t>
            </a:r>
            <a:endParaRPr lang="en-US" dirty="0"/>
          </a:p>
          <a:p>
            <a:pPr lvl="1"/>
            <a:endParaRPr lang="en-US" dirty="0"/>
          </a:p>
          <a:p>
            <a:pPr marL="377190" lvl="1"/>
            <a:endParaRPr lang="en-US" dirty="0"/>
          </a:p>
          <a:p>
            <a:pPr marL="377190"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r>
              <a:rPr lang="en-US" dirty="0"/>
              <a:t>In each user's home directory</a:t>
            </a:r>
          </a:p>
          <a:p>
            <a:pPr lvl="1"/>
            <a:r>
              <a:rPr lang="en-US" dirty="0"/>
              <a:t>Create a "</a:t>
            </a:r>
            <a:r>
              <a:rPr lang="en-US" dirty="0" err="1"/>
              <a:t>public_html</a:t>
            </a:r>
            <a:r>
              <a:rPr lang="en-US" dirty="0"/>
              <a:t>" directory and put all web pages there.</a:t>
            </a:r>
          </a:p>
          <a:p>
            <a:pPr lvl="1"/>
            <a:r>
              <a:rPr lang="en-US" dirty="0"/>
              <a:t>This directory is defined in the "</a:t>
            </a:r>
            <a:r>
              <a:rPr lang="en-US" dirty="0" err="1"/>
              <a:t>UserDir</a:t>
            </a:r>
            <a:r>
              <a:rPr lang="en-US" dirty="0"/>
              <a:t>" directive in </a:t>
            </a:r>
            <a:r>
              <a:rPr lang="en-US" dirty="0" err="1"/>
              <a:t>userdir.conf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User web site address</a:t>
            </a:r>
          </a:p>
          <a:p>
            <a:pPr lvl="1"/>
            <a:r>
              <a:rPr lang="en-US" dirty="0"/>
              <a:t>http://[domain or IP]/~[</a:t>
            </a:r>
            <a:r>
              <a:rPr lang="en-US" dirty="0" err="1"/>
              <a:t>userid</a:t>
            </a:r>
            <a:r>
              <a:rPr lang="en-US" dirty="0"/>
              <a:t>]</a:t>
            </a:r>
          </a:p>
          <a:p>
            <a:pPr lvl="1"/>
            <a:r>
              <a:rPr lang="en-US" dirty="0"/>
              <a:t>Example: http://spsu.edu/~jzheng3</a:t>
            </a:r>
          </a:p>
        </p:txBody>
      </p:sp>
      <p:pic>
        <p:nvPicPr>
          <p:cNvPr id="6" name="Picture 5" descr="Edit userdir.conf" title="userdir.con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2050710"/>
            <a:ext cx="3363278" cy="182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0338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URL Alias (Virtual Directory)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URL alias is used to </a:t>
            </a:r>
          </a:p>
          <a:p>
            <a:pPr lvl="1"/>
            <a:r>
              <a:rPr lang="en-US" dirty="0"/>
              <a:t>access a directory that is not in the "Document Root" </a:t>
            </a:r>
          </a:p>
          <a:p>
            <a:pPr lvl="1"/>
            <a:r>
              <a:rPr lang="en-US" dirty="0"/>
              <a:t>make a long URL shorter and easy to remember</a:t>
            </a:r>
          </a:p>
          <a:p>
            <a:pPr lvl="1"/>
            <a:endParaRPr lang="en-US" dirty="0"/>
          </a:p>
          <a:p>
            <a:r>
              <a:rPr lang="en-US" dirty="0"/>
              <a:t>Configuration</a:t>
            </a:r>
          </a:p>
          <a:p>
            <a:pPr lvl="1"/>
            <a:r>
              <a:rPr lang="en-US" dirty="0"/>
              <a:t>Modify /</a:t>
            </a:r>
            <a:r>
              <a:rPr lang="en-US" dirty="0" err="1"/>
              <a:t>etc</a:t>
            </a:r>
            <a:r>
              <a:rPr lang="en-US" dirty="0"/>
              <a:t>/apache2/mods-available/</a:t>
            </a:r>
            <a:r>
              <a:rPr lang="en-US" dirty="0" err="1"/>
              <a:t>alias.conf</a:t>
            </a:r>
            <a:endParaRPr lang="en-US" dirty="0"/>
          </a:p>
          <a:p>
            <a:pPr lvl="1"/>
            <a:r>
              <a:rPr lang="en-US" dirty="0"/>
              <a:t>Default alias: /icons/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Add an alias directive, for example</a:t>
            </a:r>
          </a:p>
          <a:p>
            <a:pPr lvl="2">
              <a:buNone/>
            </a:pPr>
            <a:r>
              <a:rPr lang="en-US" dirty="0"/>
              <a:t>Alias  /</a:t>
            </a:r>
            <a:r>
              <a:rPr lang="en-US" dirty="0" err="1"/>
              <a:t>ico</a:t>
            </a:r>
            <a:r>
              <a:rPr lang="en-US" dirty="0"/>
              <a:t>  /</a:t>
            </a:r>
            <a:r>
              <a:rPr lang="en-US" dirty="0" err="1"/>
              <a:t>usr</a:t>
            </a:r>
            <a:r>
              <a:rPr lang="en-US" dirty="0"/>
              <a:t>/share/apache2/icons/</a:t>
            </a:r>
          </a:p>
        </p:txBody>
      </p:sp>
      <p:pic>
        <p:nvPicPr>
          <p:cNvPr id="5" name="Picture 4" descr="The location of Alias in alias.conf" title="alias.con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093" y="4724400"/>
            <a:ext cx="7816215" cy="17526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Custom Error Pages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Custom error pages are used to replace standard error pages like a 404 page not found error</a:t>
            </a:r>
          </a:p>
          <a:p>
            <a:pPr lvl="1"/>
            <a:endParaRPr lang="en-US" dirty="0"/>
          </a:p>
          <a:p>
            <a:r>
              <a:rPr lang="en-US" dirty="0"/>
              <a:t>Configuration</a:t>
            </a:r>
          </a:p>
          <a:p>
            <a:pPr lvl="1"/>
            <a:r>
              <a:rPr lang="en-US" dirty="0"/>
              <a:t>Modify /etc/apache2/</a:t>
            </a:r>
            <a:r>
              <a:rPr lang="en-US" dirty="0" err="1"/>
              <a:t>conf.d</a:t>
            </a:r>
            <a:r>
              <a:rPr lang="en-US" dirty="0"/>
              <a:t>/localized-error-pages</a:t>
            </a:r>
          </a:p>
          <a:p>
            <a:pPr lvl="1"/>
            <a:r>
              <a:rPr lang="en-US" dirty="0"/>
              <a:t>Default error pages are in /</a:t>
            </a:r>
            <a:r>
              <a:rPr lang="en-US" dirty="0" err="1"/>
              <a:t>usr</a:t>
            </a:r>
            <a:r>
              <a:rPr lang="en-US" dirty="0"/>
              <a:t>/share/apache2/error/</a:t>
            </a:r>
          </a:p>
        </p:txBody>
      </p:sp>
    </p:spTree>
    <p:extLst>
      <p:ext uri="{BB962C8B-B14F-4D97-AF65-F5344CB8AC3E}">
        <p14:creationId xmlns:p14="http://schemas.microsoft.com/office/powerpoint/2010/main" val="23038198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Log Files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2585323"/>
          </a:xfrm>
        </p:spPr>
        <p:txBody>
          <a:bodyPr/>
          <a:lstStyle/>
          <a:p>
            <a:r>
              <a:rPr lang="en-US" dirty="0"/>
              <a:t>/</a:t>
            </a:r>
            <a:r>
              <a:rPr lang="en-US" dirty="0" err="1"/>
              <a:t>var</a:t>
            </a:r>
            <a:r>
              <a:rPr lang="en-US" dirty="0"/>
              <a:t>/log/apache2/error.log</a:t>
            </a:r>
          </a:p>
          <a:p>
            <a:pPr lvl="1"/>
            <a:r>
              <a:rPr lang="en-US" dirty="0"/>
              <a:t>This where error logs are </a:t>
            </a:r>
            <a:r>
              <a:rPr lang="en-US" dirty="0" err="1"/>
              <a:t>keps</a:t>
            </a:r>
            <a:endParaRPr lang="en-US" dirty="0"/>
          </a:p>
          <a:p>
            <a:pPr lvl="1"/>
            <a:r>
              <a:rPr lang="en-US" dirty="0"/>
              <a:t>Trouble shooting errors</a:t>
            </a:r>
          </a:p>
          <a:p>
            <a:pPr lvl="2"/>
            <a:r>
              <a:rPr lang="en-US" dirty="0"/>
              <a:t>tail -n 10 /</a:t>
            </a:r>
            <a:r>
              <a:rPr lang="en-US" dirty="0" err="1"/>
              <a:t>var</a:t>
            </a:r>
            <a:r>
              <a:rPr lang="en-US" dirty="0"/>
              <a:t>/log/apache2/error.log</a:t>
            </a:r>
          </a:p>
          <a:p>
            <a:pPr lvl="2"/>
            <a:endParaRPr lang="en-US" dirty="0"/>
          </a:p>
          <a:p>
            <a:r>
              <a:rPr lang="en-US" dirty="0"/>
              <a:t>/</a:t>
            </a:r>
            <a:r>
              <a:rPr lang="en-US" dirty="0" err="1"/>
              <a:t>var</a:t>
            </a:r>
            <a:r>
              <a:rPr lang="en-US" dirty="0"/>
              <a:t>/log/apache2/access.log</a:t>
            </a:r>
          </a:p>
          <a:p>
            <a:pPr lvl="1"/>
            <a:r>
              <a:rPr lang="en-US" dirty="0"/>
              <a:t>This log file contains web request history</a:t>
            </a:r>
          </a:p>
          <a:p>
            <a:pPr lvl="1"/>
            <a:r>
              <a:rPr lang="en-US" dirty="0"/>
              <a:t>Use log analysis (web analytics) software for access statistics and reports</a:t>
            </a:r>
          </a:p>
        </p:txBody>
      </p:sp>
    </p:spTree>
    <p:extLst>
      <p:ext uri="{BB962C8B-B14F-4D97-AF65-F5344CB8AC3E}">
        <p14:creationId xmlns:p14="http://schemas.microsoft.com/office/powerpoint/2010/main" val="13650152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PHP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PHP (</a:t>
            </a:r>
            <a:r>
              <a:rPr lang="en-US" dirty="0" err="1"/>
              <a:t>HyperText</a:t>
            </a:r>
            <a:r>
              <a:rPr lang="en-US" dirty="0"/>
              <a:t> Preprocessor)</a:t>
            </a:r>
          </a:p>
          <a:p>
            <a:pPr lvl="1"/>
            <a:r>
              <a:rPr lang="en-US" dirty="0"/>
              <a:t>A general-purpose server-side scripting language designed for web development</a:t>
            </a:r>
          </a:p>
          <a:p>
            <a:pPr lvl="1"/>
            <a:endParaRPr lang="en-US" dirty="0"/>
          </a:p>
          <a:p>
            <a:pPr marL="377190" lvl="1"/>
            <a:endParaRPr lang="en-US" dirty="0"/>
          </a:p>
          <a:p>
            <a:r>
              <a:rPr lang="en-US" dirty="0"/>
              <a:t>Version</a:t>
            </a:r>
          </a:p>
          <a:p>
            <a:pPr lvl="1"/>
            <a:r>
              <a:rPr lang="en-US" dirty="0"/>
              <a:t>Current version 5.3 (PHP5)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04156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PHP Mod Installation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526542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PHP can be run as a module in the Apache’s process</a:t>
            </a:r>
          </a:p>
          <a:p>
            <a:pPr lvl="1"/>
            <a:endParaRPr lang="en-US" dirty="0"/>
          </a:p>
          <a:p>
            <a:r>
              <a:rPr lang="en-US" dirty="0"/>
              <a:t>Installation</a:t>
            </a:r>
          </a:p>
          <a:p>
            <a:pPr lvl="1"/>
            <a:r>
              <a:rPr lang="en-US" dirty="0"/>
              <a:t>Command line:</a:t>
            </a:r>
          </a:p>
          <a:p>
            <a:pPr lvl="1"/>
            <a:r>
              <a:rPr lang="en-US" dirty="0"/>
              <a:t>Or search “libapache2-mod-php5” in the Synaptic package manager</a:t>
            </a:r>
          </a:p>
          <a:p>
            <a:pPr lvl="1"/>
            <a:r>
              <a:rPr lang="en-US" dirty="0"/>
              <a:t>Restart the Apache server after installation</a:t>
            </a:r>
          </a:p>
          <a:p>
            <a:pPr lvl="1"/>
            <a:endParaRPr lang="en-US" dirty="0"/>
          </a:p>
          <a:p>
            <a:r>
              <a:rPr lang="en-US" dirty="0"/>
              <a:t>Verify</a:t>
            </a:r>
          </a:p>
          <a:p>
            <a:pPr lvl="1"/>
            <a:r>
              <a:rPr lang="en-US" dirty="0"/>
              <a:t>Examine the following files and directories to find php5</a:t>
            </a:r>
          </a:p>
          <a:p>
            <a:pPr lvl="2"/>
            <a:r>
              <a:rPr lang="en-US" dirty="0"/>
              <a:t>/</a:t>
            </a:r>
            <a:r>
              <a:rPr lang="en-US" dirty="0" err="1"/>
              <a:t>usr</a:t>
            </a:r>
            <a:r>
              <a:rPr lang="en-US" dirty="0"/>
              <a:t>/lib/apache2/modules/libphp5.so</a:t>
            </a:r>
          </a:p>
          <a:p>
            <a:pPr lvl="2"/>
            <a:r>
              <a:rPr lang="en-US" dirty="0"/>
              <a:t>/etc/apache2/</a:t>
            </a:r>
            <a:r>
              <a:rPr lang="en-US" dirty="0" err="1"/>
              <a:t>mods</a:t>
            </a:r>
            <a:r>
              <a:rPr lang="en-US" dirty="0"/>
              <a:t>-available/php5.conf and php5.load</a:t>
            </a:r>
          </a:p>
          <a:p>
            <a:pPr lvl="2"/>
            <a:r>
              <a:rPr lang="en-US" dirty="0"/>
              <a:t>/etc/apache2/</a:t>
            </a:r>
            <a:r>
              <a:rPr lang="en-US" dirty="0" err="1"/>
              <a:t>mods</a:t>
            </a:r>
            <a:r>
              <a:rPr lang="en-US" dirty="0"/>
              <a:t>-enabled/php5.conf and php5.load (links)</a:t>
            </a:r>
          </a:p>
          <a:p>
            <a:pPr lvl="1"/>
            <a:r>
              <a:rPr lang="en-US" dirty="0"/>
              <a:t>Rename the “index.html” file to “index.php”, </a:t>
            </a:r>
            <a:br>
              <a:rPr lang="en-US" dirty="0"/>
            </a:br>
            <a:r>
              <a:rPr lang="en-US" dirty="0"/>
              <a:t>and replace the content between the body tag</a:t>
            </a:r>
            <a:br>
              <a:rPr lang="en-US" dirty="0"/>
            </a:br>
            <a:r>
              <a:rPr lang="en-US" dirty="0"/>
              <a:t>with the script on the right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Browse to “http://localhost” in your browser. You should see the PHP information page.</a:t>
            </a:r>
          </a:p>
        </p:txBody>
      </p:sp>
      <p:sp>
        <p:nvSpPr>
          <p:cNvPr id="5" name="TextBox 4" title="Verify"/>
          <p:cNvSpPr txBox="1"/>
          <p:nvPr/>
        </p:nvSpPr>
        <p:spPr>
          <a:xfrm>
            <a:off x="6121726" y="4953000"/>
            <a:ext cx="2686993" cy="9048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lvl="1"/>
            <a:r>
              <a:rPr lang="en-US" sz="176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&lt;?</a:t>
            </a:r>
            <a:r>
              <a:rPr lang="en-US" sz="1760" dirty="0" err="1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php</a:t>
            </a:r>
            <a:br>
              <a:rPr lang="en-US" sz="176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176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	</a:t>
            </a:r>
            <a:r>
              <a:rPr lang="en-US" sz="1760" dirty="0" err="1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phpinfo</a:t>
            </a:r>
            <a:r>
              <a:rPr lang="en-US" sz="176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(); </a:t>
            </a:r>
          </a:p>
          <a:p>
            <a:pPr marL="0" lvl="1"/>
            <a:r>
              <a:rPr lang="en-US" sz="176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?&gt;</a:t>
            </a:r>
          </a:p>
        </p:txBody>
      </p:sp>
      <p:sp>
        <p:nvSpPr>
          <p:cNvPr id="6" name="TextBox 5" title="installation"/>
          <p:cNvSpPr txBox="1"/>
          <p:nvPr/>
        </p:nvSpPr>
        <p:spPr>
          <a:xfrm>
            <a:off x="4114800" y="2057400"/>
            <a:ext cx="4693919" cy="4308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lvl="1"/>
            <a:r>
              <a:rPr lang="en-US" sz="220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&gt; apt-get install libapache2-mod-php5</a:t>
            </a:r>
          </a:p>
        </p:txBody>
      </p:sp>
    </p:spTree>
    <p:extLst>
      <p:ext uri="{BB962C8B-B14F-4D97-AF65-F5344CB8AC3E}">
        <p14:creationId xmlns:p14="http://schemas.microsoft.com/office/powerpoint/2010/main" val="1819279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LAMP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Linux</a:t>
            </a:r>
          </a:p>
          <a:p>
            <a:r>
              <a:rPr lang="en-US" dirty="0"/>
              <a:t>Apache HTTP Server</a:t>
            </a:r>
          </a:p>
          <a:p>
            <a:r>
              <a:rPr lang="en-US" dirty="0"/>
              <a:t>PHP</a:t>
            </a:r>
          </a:p>
          <a:p>
            <a:r>
              <a:rPr lang="en-US" dirty="0"/>
              <a:t>MySQL + </a:t>
            </a:r>
            <a:r>
              <a:rPr lang="en-US" dirty="0" err="1"/>
              <a:t>phpmyadmin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PHP Modules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Related module files and directories</a:t>
            </a:r>
          </a:p>
          <a:p>
            <a:pPr lvl="1"/>
            <a:r>
              <a:rPr lang="en-US" dirty="0"/>
              <a:t>Configuration file</a:t>
            </a:r>
          </a:p>
          <a:p>
            <a:pPr lvl="2"/>
            <a:r>
              <a:rPr lang="en-US" dirty="0"/>
              <a:t>/</a:t>
            </a:r>
            <a:r>
              <a:rPr lang="en-US" dirty="0" err="1"/>
              <a:t>etc</a:t>
            </a:r>
            <a:r>
              <a:rPr lang="en-US" dirty="0"/>
              <a:t>/apache2/mods-enabled/php5.conf</a:t>
            </a:r>
          </a:p>
          <a:p>
            <a:pPr lvl="1"/>
            <a:r>
              <a:rPr lang="en-US" dirty="0"/>
              <a:t>Load module file</a:t>
            </a:r>
          </a:p>
          <a:p>
            <a:pPr lvl="2"/>
            <a:r>
              <a:rPr lang="en-US" dirty="0"/>
              <a:t> /</a:t>
            </a:r>
            <a:r>
              <a:rPr lang="en-US" dirty="0" err="1"/>
              <a:t>etc</a:t>
            </a:r>
            <a:r>
              <a:rPr lang="en-US" dirty="0"/>
              <a:t>/apache2/mods-enabled/php5.load</a:t>
            </a:r>
          </a:p>
          <a:p>
            <a:pPr lvl="1"/>
            <a:r>
              <a:rPr lang="en-US" dirty="0"/>
              <a:t>PHP5 library file for apache</a:t>
            </a:r>
          </a:p>
          <a:p>
            <a:pPr lvl="2"/>
            <a:r>
              <a:rPr lang="en-US" dirty="0"/>
              <a:t>/</a:t>
            </a:r>
            <a:r>
              <a:rPr lang="en-US" dirty="0" err="1"/>
              <a:t>usr</a:t>
            </a:r>
            <a:r>
              <a:rPr lang="en-US" dirty="0"/>
              <a:t>/lib/apache2/modules/libphp5.so</a:t>
            </a:r>
          </a:p>
          <a:p>
            <a:pPr lvl="1"/>
            <a:r>
              <a:rPr lang="en-US" dirty="0"/>
              <a:t>PHP5 libraries</a:t>
            </a:r>
          </a:p>
          <a:p>
            <a:pPr lvl="2"/>
            <a:r>
              <a:rPr lang="en-US" dirty="0"/>
              <a:t>/</a:t>
            </a:r>
            <a:r>
              <a:rPr lang="en-US" dirty="0" err="1"/>
              <a:t>usr</a:t>
            </a:r>
            <a:r>
              <a:rPr lang="en-US" dirty="0"/>
              <a:t>/lib/php5/</a:t>
            </a:r>
          </a:p>
          <a:p>
            <a:pPr lvl="2"/>
            <a:endParaRPr lang="en-US" dirty="0"/>
          </a:p>
          <a:p>
            <a:r>
              <a:rPr lang="en-US" dirty="0"/>
              <a:t>Enable/disable PHP5</a:t>
            </a:r>
          </a:p>
          <a:p>
            <a:pPr lvl="1"/>
            <a:r>
              <a:rPr lang="en-US" dirty="0"/>
              <a:t>a2enmod php5</a:t>
            </a:r>
          </a:p>
          <a:p>
            <a:pPr lvl="1"/>
            <a:r>
              <a:rPr lang="en-US" dirty="0"/>
              <a:t>a2dismod php5</a:t>
            </a:r>
          </a:p>
          <a:p>
            <a:pPr lvl="1"/>
            <a:r>
              <a:rPr lang="en-US" dirty="0"/>
              <a:t>Remember to restart the Apache server</a:t>
            </a:r>
          </a:p>
        </p:txBody>
      </p:sp>
    </p:spTree>
    <p:extLst>
      <p:ext uri="{BB962C8B-B14F-4D97-AF65-F5344CB8AC3E}">
        <p14:creationId xmlns:p14="http://schemas.microsoft.com/office/powerpoint/2010/main" val="20261079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PHP Configuration Files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Major configuration file "php.ini"</a:t>
            </a:r>
          </a:p>
          <a:p>
            <a:pPr lvl="1"/>
            <a:r>
              <a:rPr lang="en-US" dirty="0"/>
              <a:t>/etc/php5/apache2/php.ini</a:t>
            </a:r>
          </a:p>
          <a:p>
            <a:pPr lvl="1"/>
            <a:r>
              <a:rPr lang="en-US" dirty="0"/>
              <a:t>; is the comment symbol</a:t>
            </a:r>
          </a:p>
          <a:p>
            <a:pPr lvl="1"/>
            <a:r>
              <a:rPr lang="en-US" dirty="0"/>
              <a:t>Normally you will configure session, database,  security, error, logging, etc.</a:t>
            </a:r>
          </a:p>
          <a:p>
            <a:pPr lvl="2"/>
            <a:r>
              <a:rPr lang="en-US" dirty="0"/>
              <a:t>For example: "</a:t>
            </a:r>
            <a:r>
              <a:rPr lang="en-US" dirty="0" err="1"/>
              <a:t>display_errors</a:t>
            </a:r>
            <a:r>
              <a:rPr lang="en-US" dirty="0"/>
              <a:t>=on" will display errors in the webpage.</a:t>
            </a:r>
          </a:p>
          <a:p>
            <a:pPr lvl="1"/>
            <a:endParaRPr lang="en-US" dirty="0"/>
          </a:p>
          <a:p>
            <a:r>
              <a:rPr lang="en-US" dirty="0"/>
              <a:t>Additional .</a:t>
            </a:r>
            <a:r>
              <a:rPr lang="en-US" dirty="0" err="1"/>
              <a:t>ini</a:t>
            </a:r>
            <a:r>
              <a:rPr lang="en-US" dirty="0"/>
              <a:t> files</a:t>
            </a:r>
          </a:p>
          <a:p>
            <a:pPr lvl="1"/>
            <a:r>
              <a:rPr lang="en-US" dirty="0"/>
              <a:t>/etc/php5/apache2/</a:t>
            </a:r>
            <a:r>
              <a:rPr lang="en-US" dirty="0" err="1"/>
              <a:t>conf.d</a:t>
            </a:r>
            <a:r>
              <a:rPr lang="en-US" dirty="0"/>
              <a:t>/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MySQL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MySQL is an open-source database server frequently used for web applications</a:t>
            </a:r>
          </a:p>
          <a:p>
            <a:pPr lvl="1"/>
            <a:r>
              <a:rPr lang="en-US" dirty="0"/>
              <a:t>Use the apt command to install MySQL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Use mysql terminal client on the localhost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Note: the password for the MySQL root account is different from the Linux root user.</a:t>
            </a:r>
          </a:p>
        </p:txBody>
      </p:sp>
      <p:sp>
        <p:nvSpPr>
          <p:cNvPr id="6" name="TextBox 5" title="MySQL"/>
          <p:cNvSpPr txBox="1"/>
          <p:nvPr/>
        </p:nvSpPr>
        <p:spPr>
          <a:xfrm>
            <a:off x="1371600" y="2729832"/>
            <a:ext cx="4541519" cy="4308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lvl="1"/>
            <a:r>
              <a:rPr lang="en-US" sz="220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&gt; apt-get install </a:t>
            </a:r>
            <a:r>
              <a:rPr lang="en-US" sz="2200" dirty="0" err="1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mysql</a:t>
            </a:r>
            <a:r>
              <a:rPr lang="en-US" sz="220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-server</a:t>
            </a:r>
          </a:p>
        </p:txBody>
      </p:sp>
      <p:sp>
        <p:nvSpPr>
          <p:cNvPr id="7" name="TextBox 6" title="Note"/>
          <p:cNvSpPr txBox="1"/>
          <p:nvPr/>
        </p:nvSpPr>
        <p:spPr>
          <a:xfrm>
            <a:off x="1371600" y="3670756"/>
            <a:ext cx="4693919" cy="4308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lvl="1"/>
            <a:r>
              <a:rPr lang="en-US" sz="220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&gt; mysql -u root -p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phpmyadmin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phpMyAdmin</a:t>
            </a:r>
            <a:r>
              <a:rPr lang="en-US" dirty="0"/>
              <a:t> is a LAMP application specifically written for administering MySQL servers. </a:t>
            </a:r>
          </a:p>
          <a:p>
            <a:pPr lvl="1"/>
            <a:endParaRPr lang="en-US" dirty="0"/>
          </a:p>
          <a:p>
            <a:r>
              <a:rPr lang="en-US" dirty="0"/>
              <a:t>Written in PHP, and accessed through a web browser, </a:t>
            </a:r>
            <a:r>
              <a:rPr lang="en-US" dirty="0" err="1"/>
              <a:t>phpMyAdmin</a:t>
            </a:r>
            <a:r>
              <a:rPr lang="en-US" dirty="0"/>
              <a:t> provides a graphical interface for database administration tasks.</a:t>
            </a:r>
          </a:p>
          <a:p>
            <a:pPr lvl="1"/>
            <a:endParaRPr lang="en-US" dirty="0"/>
          </a:p>
          <a:p>
            <a:r>
              <a:rPr lang="en-US" dirty="0"/>
              <a:t>Installation and configuration</a:t>
            </a:r>
          </a:p>
        </p:txBody>
      </p:sp>
    </p:spTree>
    <p:extLst>
      <p:ext uri="{BB962C8B-B14F-4D97-AF65-F5344CB8AC3E}">
        <p14:creationId xmlns:p14="http://schemas.microsoft.com/office/powerpoint/2010/main" val="12558740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Key concepts</a:t>
            </a:r>
          </a:p>
          <a:p>
            <a:pPr lvl="1"/>
            <a:r>
              <a:rPr lang="en-US" dirty="0"/>
              <a:t>Apache, PHP</a:t>
            </a:r>
          </a:p>
          <a:p>
            <a:pPr lvl="1"/>
            <a:r>
              <a:rPr lang="en-US" dirty="0"/>
              <a:t>HTTP Server, MySQL Server</a:t>
            </a:r>
          </a:p>
          <a:p>
            <a:pPr lvl="1"/>
            <a:r>
              <a:rPr lang="en-US" dirty="0"/>
              <a:t>Virtual host, module</a:t>
            </a:r>
          </a:p>
          <a:p>
            <a:pPr lvl="1"/>
            <a:endParaRPr lang="en-US" dirty="0"/>
          </a:p>
          <a:p>
            <a:r>
              <a:rPr lang="en-US" dirty="0"/>
              <a:t>Key skills</a:t>
            </a:r>
          </a:p>
          <a:p>
            <a:pPr lvl="1"/>
            <a:r>
              <a:rPr lang="en-US" dirty="0"/>
              <a:t>Be able to admin web sites powered by LAMP</a:t>
            </a:r>
          </a:p>
          <a:p>
            <a:pPr lvl="1"/>
            <a:r>
              <a:rPr lang="en-US" dirty="0"/>
              <a:t>Be able to install and configure Apache HTTP Server on Linux</a:t>
            </a:r>
          </a:p>
          <a:p>
            <a:pPr lvl="1"/>
            <a:r>
              <a:rPr lang="en-US" dirty="0"/>
              <a:t>Be able to install and configure PHP module for Apache HTTP Server</a:t>
            </a:r>
          </a:p>
          <a:p>
            <a:pPr lvl="1"/>
            <a:r>
              <a:rPr lang="en-US" dirty="0"/>
              <a:t>Be able to install and configure MySQL, and create databases using </a:t>
            </a:r>
            <a:r>
              <a:rPr lang="en-US" dirty="0" err="1"/>
              <a:t>phpmyadmin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Apache HTTP Server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Web (HTTP) server</a:t>
            </a:r>
          </a:p>
          <a:p>
            <a:pPr lvl="1"/>
            <a:r>
              <a:rPr lang="en-US" dirty="0"/>
              <a:t>Web servers process requests and responses base on the HTTP (hypertext transmission protocol, which is based on TCP/IP)</a:t>
            </a:r>
          </a:p>
          <a:p>
            <a:pPr lvl="1"/>
            <a:endParaRPr lang="en-US" dirty="0"/>
          </a:p>
          <a:p>
            <a:r>
              <a:rPr lang="en-US" dirty="0"/>
              <a:t>Apache HTTP Server (or just Apache) is a project from the Apache Software Foundation</a:t>
            </a:r>
          </a:p>
          <a:p>
            <a:pPr lvl="1"/>
            <a:r>
              <a:rPr lang="en-US" dirty="0"/>
              <a:t>Most popular web server followed by Microsoft’s IIS</a:t>
            </a:r>
          </a:p>
        </p:txBody>
      </p:sp>
    </p:spTree>
    <p:extLst>
      <p:ext uri="{BB962C8B-B14F-4D97-AF65-F5344CB8AC3E}">
        <p14:creationId xmlns:p14="http://schemas.microsoft.com/office/powerpoint/2010/main" val="4211838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Apache Software Foundation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ASF provides support for the Apache community of open-source software projects.</a:t>
            </a:r>
          </a:p>
          <a:p>
            <a:pPr lvl="1"/>
            <a:r>
              <a:rPr lang="en-US" dirty="0">
                <a:hlinkClick r:id="rId2"/>
              </a:rPr>
              <a:t>Apache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The ASF is made up of nearly 100 top level projects that cover a wide range of technologies. </a:t>
            </a:r>
          </a:p>
          <a:p>
            <a:pPr lvl="1"/>
            <a:r>
              <a:rPr lang="en-US" dirty="0"/>
              <a:t>HTTP Server</a:t>
            </a:r>
          </a:p>
          <a:p>
            <a:pPr lvl="1"/>
            <a:r>
              <a:rPr lang="en-US" dirty="0"/>
              <a:t>Tomcat</a:t>
            </a:r>
          </a:p>
          <a:p>
            <a:pPr lvl="1"/>
            <a:r>
              <a:rPr lang="en-US" dirty="0"/>
              <a:t>Subversion</a:t>
            </a:r>
          </a:p>
          <a:p>
            <a:pPr lvl="1"/>
            <a:r>
              <a:rPr lang="en-US" dirty="0">
                <a:hlinkClick r:id="rId3"/>
              </a:rPr>
              <a:t>Project Directory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7160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Installation Options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Command line</a:t>
            </a:r>
          </a:p>
          <a:p>
            <a:pPr lvl="1"/>
            <a:r>
              <a:rPr lang="en-US" dirty="0"/>
              <a:t>apt-get install apache2</a:t>
            </a:r>
          </a:p>
          <a:p>
            <a:pPr lvl="1"/>
            <a:endParaRPr lang="en-US" dirty="0"/>
          </a:p>
          <a:p>
            <a:r>
              <a:rPr lang="en-US" dirty="0"/>
              <a:t>Gnome GUI</a:t>
            </a:r>
          </a:p>
          <a:p>
            <a:pPr lvl="1"/>
            <a:r>
              <a:rPr lang="en-US" dirty="0"/>
              <a:t>Search “apache2” (Apache HTTP Server </a:t>
            </a:r>
            <a:r>
              <a:rPr lang="en-US" dirty="0" err="1"/>
              <a:t>metapackage</a:t>
            </a:r>
            <a:r>
              <a:rPr lang="en-US" dirty="0"/>
              <a:t>) in the Synaptic package manager</a:t>
            </a:r>
          </a:p>
          <a:p>
            <a:pPr lvl="1"/>
            <a:endParaRPr lang="en-US" dirty="0"/>
          </a:p>
          <a:p>
            <a:r>
              <a:rPr lang="en-US" dirty="0"/>
              <a:t>Built from source</a:t>
            </a:r>
          </a:p>
          <a:p>
            <a:pPr lvl="1"/>
            <a:r>
              <a:rPr lang="en-US" dirty="0"/>
              <a:t>Download Apache 2</a:t>
            </a:r>
          </a:p>
          <a:p>
            <a:pPr lvl="2"/>
            <a:r>
              <a:rPr lang="en-US" dirty="0">
                <a:hlinkClick r:id="rId2"/>
              </a:rPr>
              <a:t>Download Apache HTTP Server</a:t>
            </a:r>
            <a:endParaRPr lang="en-US" dirty="0"/>
          </a:p>
          <a:p>
            <a:pPr lvl="2"/>
            <a:r>
              <a:rPr lang="en-US" dirty="0"/>
              <a:t>From command line</a:t>
            </a:r>
          </a:p>
          <a:p>
            <a:pPr lvl="3"/>
            <a:r>
              <a:rPr lang="en-US" dirty="0" err="1"/>
              <a:t>wget</a:t>
            </a:r>
            <a:r>
              <a:rPr lang="en-US" dirty="0"/>
              <a:t> www.apache.org/dist/httpd/httpd-2.2.21.tar.gz</a:t>
            </a:r>
          </a:p>
          <a:p>
            <a:pPr lvl="1"/>
            <a:r>
              <a:rPr lang="en-US" dirty="0"/>
              <a:t>Read the installation guide to extract, configure, compile and install</a:t>
            </a:r>
          </a:p>
        </p:txBody>
      </p:sp>
    </p:spTree>
    <p:extLst>
      <p:ext uri="{BB962C8B-B14F-4D97-AF65-F5344CB8AC3E}">
        <p14:creationId xmlns:p14="http://schemas.microsoft.com/office/powerpoint/2010/main" val="910222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Verify Installation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Check Apache version</a:t>
            </a:r>
          </a:p>
          <a:p>
            <a:pPr lvl="1"/>
            <a:r>
              <a:rPr lang="en-US" dirty="0"/>
              <a:t>apache2 -v</a:t>
            </a:r>
          </a:p>
          <a:p>
            <a:pPr lvl="1"/>
            <a:endParaRPr lang="en-US" dirty="0"/>
          </a:p>
          <a:p>
            <a:r>
              <a:rPr lang="en-US" dirty="0"/>
              <a:t>Starting and shutting down Apache2</a:t>
            </a:r>
          </a:p>
          <a:p>
            <a:pPr lvl="1"/>
            <a:r>
              <a:rPr lang="en-US" dirty="0"/>
              <a:t>Use the “service” command</a:t>
            </a:r>
          </a:p>
          <a:p>
            <a:pPr lvl="2"/>
            <a:r>
              <a:rPr lang="en-US" dirty="0"/>
              <a:t>service apache2 start/stop/restart</a:t>
            </a:r>
          </a:p>
          <a:p>
            <a:pPr lvl="1"/>
            <a:r>
              <a:rPr lang="en-US" dirty="0"/>
              <a:t>Use “apache2ctl” utility</a:t>
            </a:r>
          </a:p>
          <a:p>
            <a:pPr lvl="2"/>
            <a:r>
              <a:rPr lang="en-US" dirty="0"/>
              <a:t>apache2ctl start/stop</a:t>
            </a:r>
          </a:p>
          <a:p>
            <a:pPr lvl="1"/>
            <a:endParaRPr lang="en-US" dirty="0"/>
          </a:p>
          <a:p>
            <a:r>
              <a:rPr lang="en-US" dirty="0"/>
              <a:t>Use the following command to check if Apache2 is running</a:t>
            </a:r>
          </a:p>
          <a:p>
            <a:pPr lvl="1"/>
            <a:r>
              <a:rPr lang="en-US" dirty="0"/>
              <a:t>service apache2 status</a:t>
            </a:r>
          </a:p>
          <a:p>
            <a:pPr lvl="1"/>
            <a:endParaRPr lang="en-US" dirty="0"/>
          </a:p>
          <a:p>
            <a:r>
              <a:rPr lang="en-US" dirty="0"/>
              <a:t>View the default webpage</a:t>
            </a:r>
          </a:p>
          <a:p>
            <a:pPr lvl="1"/>
            <a:r>
              <a:rPr lang="en-US" dirty="0"/>
              <a:t>Open a local browser and enter the address: "http://localhost", or</a:t>
            </a:r>
          </a:p>
          <a:p>
            <a:pPr lvl="1"/>
            <a:r>
              <a:rPr lang="en-US" dirty="0"/>
              <a:t>If on the network, on another computer, open a browser and enter the Linux machine’s IP as the address</a:t>
            </a:r>
          </a:p>
        </p:txBody>
      </p:sp>
    </p:spTree>
    <p:extLst>
      <p:ext uri="{BB962C8B-B14F-4D97-AF65-F5344CB8AC3E}">
        <p14:creationId xmlns:p14="http://schemas.microsoft.com/office/powerpoint/2010/main" val="38679836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Apache Terms</a:t>
            </a:r>
          </a:p>
        </p:txBody>
      </p:sp>
      <p:graphicFrame>
        <p:nvGraphicFramePr>
          <p:cNvPr id="6" name="Content Placeholder 4" descr="Directive: A particular setting or configuration item Virtual host: A website setup on the same server; A server can have multiple sites (virtual hosts) Document root: The root directory of a website Directory index: the default page of a directory if not reqquested specifically Alias: A name for another directory" title="Apache Terms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1450170"/>
              </p:ext>
            </p:extLst>
          </p:nvPr>
        </p:nvGraphicFramePr>
        <p:xfrm>
          <a:off x="609600" y="1219200"/>
          <a:ext cx="8675370" cy="4782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2564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Apache2’s Major Directories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3306" y="6075402"/>
            <a:ext cx="8974350" cy="553998"/>
          </a:xfrm>
        </p:spPr>
        <p:txBody>
          <a:bodyPr>
            <a:normAutofit fontScale="77500" lnSpcReduction="20000"/>
          </a:bodyPr>
          <a:lstStyle/>
          <a:p>
            <a:endParaRPr lang="en-US" sz="2400" dirty="0"/>
          </a:p>
          <a:p>
            <a:r>
              <a:rPr lang="en-US" sz="3300" dirty="0">
                <a:hlinkClick r:id="rId3"/>
              </a:rPr>
              <a:t>For the default directories used in various Linux/Unix </a:t>
            </a:r>
            <a:r>
              <a:rPr lang="en-US" sz="3300" dirty="0" err="1">
                <a:hlinkClick r:id="rId3"/>
              </a:rPr>
              <a:t>distros</a:t>
            </a:r>
            <a:endParaRPr lang="en-US" sz="3300" dirty="0"/>
          </a:p>
        </p:txBody>
      </p:sp>
      <p:graphicFrame>
        <p:nvGraphicFramePr>
          <p:cNvPr id="5" name="Content Placeholder 4" descr="List of Apache2's major directories" title="Apache2's Major Directories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9815862"/>
              </p:ext>
            </p:extLst>
          </p:nvPr>
        </p:nvGraphicFramePr>
        <p:xfrm>
          <a:off x="609599" y="914400"/>
          <a:ext cx="8839201" cy="4779729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70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93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223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1462">
                <a:tc>
                  <a:txBody>
                    <a:bodyPr/>
                    <a:lstStyle/>
                    <a:p>
                      <a:r>
                        <a:rPr lang="en-US" sz="2000" dirty="0"/>
                        <a:t>Directory</a:t>
                      </a:r>
                    </a:p>
                  </a:txBody>
                  <a:tcPr marL="100584" marR="100584" marT="50292" marB="50292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Description</a:t>
                      </a:r>
                    </a:p>
                  </a:txBody>
                  <a:tcPr marL="100584" marR="100584" marT="50292" marB="50292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Memo</a:t>
                      </a:r>
                    </a:p>
                  </a:txBody>
                  <a:tcPr marL="100584" marR="100584" marT="50292" marB="5029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1554">
                <a:tc>
                  <a:txBody>
                    <a:bodyPr/>
                    <a:lstStyle/>
                    <a:p>
                      <a:r>
                        <a:rPr lang="en-US" sz="1800" dirty="0"/>
                        <a:t>/</a:t>
                      </a:r>
                      <a:r>
                        <a:rPr lang="en-US" sz="1800" dirty="0" err="1"/>
                        <a:t>etc</a:t>
                      </a:r>
                      <a:r>
                        <a:rPr lang="en-US" sz="1800" dirty="0"/>
                        <a:t>/apache2/	</a:t>
                      </a:r>
                    </a:p>
                  </a:txBody>
                  <a:tcPr marL="100584" marR="100584" marT="50292" marB="50292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all configuration files</a:t>
                      </a:r>
                    </a:p>
                  </a:txBody>
                  <a:tcPr marL="100584" marR="100584" marT="50292" marB="50292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Contains apache2.conf, </a:t>
                      </a:r>
                      <a:r>
                        <a:rPr lang="en-US" sz="1800" dirty="0" err="1"/>
                        <a:t>httpd.conf</a:t>
                      </a:r>
                      <a:r>
                        <a:rPr lang="en-US" sz="1800" dirty="0"/>
                        <a:t>, </a:t>
                      </a:r>
                      <a:r>
                        <a:rPr lang="en-US" sz="1800" dirty="0" err="1"/>
                        <a:t>ports.conf</a:t>
                      </a:r>
                      <a:r>
                        <a:rPr lang="en-US" sz="1800" dirty="0"/>
                        <a:t>, mods-enabled, sites-enabled, etc.</a:t>
                      </a:r>
                    </a:p>
                  </a:txBody>
                  <a:tcPr marL="100584" marR="100584" marT="50292" marB="5029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4855">
                <a:tc>
                  <a:txBody>
                    <a:bodyPr/>
                    <a:lstStyle/>
                    <a:p>
                      <a:r>
                        <a:rPr lang="en-US" sz="1800" dirty="0"/>
                        <a:t>/</a:t>
                      </a:r>
                      <a:r>
                        <a:rPr lang="en-US" sz="1800" dirty="0" err="1"/>
                        <a:t>var</a:t>
                      </a:r>
                      <a:r>
                        <a:rPr lang="en-US" sz="1800" dirty="0"/>
                        <a:t>/www/ </a:t>
                      </a:r>
                    </a:p>
                  </a:txBody>
                  <a:tcPr marL="100584" marR="100584" marT="50292" marB="50292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document root By default</a:t>
                      </a:r>
                    </a:p>
                  </a:txBody>
                  <a:tcPr marL="100584" marR="100584" marT="50292" marB="50292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00584" marR="100584" marT="50292" marB="5029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4855">
                <a:tc>
                  <a:txBody>
                    <a:bodyPr/>
                    <a:lstStyle/>
                    <a:p>
                      <a:r>
                        <a:rPr lang="en-US" sz="1800" dirty="0"/>
                        <a:t>/</a:t>
                      </a:r>
                      <a:r>
                        <a:rPr lang="en-US" sz="1800" dirty="0" err="1"/>
                        <a:t>usr</a:t>
                      </a:r>
                      <a:r>
                        <a:rPr lang="en-US" sz="1800" dirty="0"/>
                        <a:t>/lib/apache2/</a:t>
                      </a:r>
                    </a:p>
                  </a:txBody>
                  <a:tcPr marL="100584" marR="100584" marT="50292" marB="50292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Apache library files</a:t>
                      </a:r>
                    </a:p>
                  </a:txBody>
                  <a:tcPr marL="100584" marR="100584" marT="50292" marB="50292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Contains main programs files and modules</a:t>
                      </a:r>
                    </a:p>
                  </a:txBody>
                  <a:tcPr marL="100584" marR="100584" marT="50292" marB="50292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3815">
                <a:tc>
                  <a:txBody>
                    <a:bodyPr/>
                    <a:lstStyle/>
                    <a:p>
                      <a:r>
                        <a:rPr lang="en-US" sz="1800" dirty="0"/>
                        <a:t>/</a:t>
                      </a:r>
                      <a:r>
                        <a:rPr lang="en-US" sz="1800" dirty="0" err="1"/>
                        <a:t>usr</a:t>
                      </a:r>
                      <a:r>
                        <a:rPr lang="en-US" sz="1800" dirty="0"/>
                        <a:t>/</a:t>
                      </a:r>
                      <a:r>
                        <a:rPr lang="en-US" sz="1800" dirty="0" err="1"/>
                        <a:t>sbin</a:t>
                      </a:r>
                      <a:r>
                        <a:rPr lang="en-US" sz="1800" dirty="0"/>
                        <a:t>/</a:t>
                      </a:r>
                    </a:p>
                  </a:txBody>
                  <a:tcPr marL="100584" marR="100584" marT="50292" marB="50292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utility tools</a:t>
                      </a:r>
                    </a:p>
                  </a:txBody>
                  <a:tcPr marL="100584" marR="100584" marT="50292" marB="50292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Contains apache2ctl, a2enmod, a2dismod, a2ensite, a2dissite</a:t>
                      </a:r>
                    </a:p>
                  </a:txBody>
                  <a:tcPr marL="100584" marR="100584" marT="50292" marB="50292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1462">
                <a:tc>
                  <a:txBody>
                    <a:bodyPr/>
                    <a:lstStyle/>
                    <a:p>
                      <a:r>
                        <a:rPr lang="en-US" sz="1800" dirty="0"/>
                        <a:t>/</a:t>
                      </a:r>
                      <a:r>
                        <a:rPr lang="en-US" sz="1800" dirty="0" err="1"/>
                        <a:t>var</a:t>
                      </a:r>
                      <a:r>
                        <a:rPr lang="en-US" sz="1800" dirty="0"/>
                        <a:t>/log/apache2/</a:t>
                      </a:r>
                    </a:p>
                  </a:txBody>
                  <a:tcPr marL="100584" marR="100584" marT="50292" marB="50292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all log files</a:t>
                      </a:r>
                    </a:p>
                  </a:txBody>
                  <a:tcPr marL="100584" marR="100584" marT="50292" marB="50292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Includes access.log and error.log</a:t>
                      </a:r>
                    </a:p>
                  </a:txBody>
                  <a:tcPr marL="100584" marR="100584" marT="50292" marB="50292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1462">
                <a:tc>
                  <a:txBody>
                    <a:bodyPr/>
                    <a:lstStyle/>
                    <a:p>
                      <a:r>
                        <a:rPr lang="en-US" sz="1800" dirty="0"/>
                        <a:t>/</a:t>
                      </a:r>
                      <a:r>
                        <a:rPr lang="en-US" sz="1800" dirty="0" err="1"/>
                        <a:t>usr</a:t>
                      </a:r>
                      <a:r>
                        <a:rPr lang="en-US" sz="1800" dirty="0"/>
                        <a:t>/lib/</a:t>
                      </a:r>
                      <a:r>
                        <a:rPr lang="en-US" sz="1800" dirty="0" err="1"/>
                        <a:t>cgi</a:t>
                      </a:r>
                      <a:r>
                        <a:rPr lang="en-US" sz="1800" dirty="0"/>
                        <a:t>-bin/</a:t>
                      </a:r>
                    </a:p>
                  </a:txBody>
                  <a:tcPr marL="100584" marR="100584" marT="50292" marB="50292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holds CGI scripts.</a:t>
                      </a:r>
                    </a:p>
                  </a:txBody>
                  <a:tcPr marL="100584" marR="100584" marT="50292" marB="50292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/>
                    </a:p>
                  </a:txBody>
                  <a:tcPr marL="100584" marR="100584" marT="50292" marB="50292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54855">
                <a:tc>
                  <a:txBody>
                    <a:bodyPr/>
                    <a:lstStyle/>
                    <a:p>
                      <a:r>
                        <a:rPr lang="en-US" sz="1800" dirty="0"/>
                        <a:t>/</a:t>
                      </a:r>
                      <a:r>
                        <a:rPr lang="en-US" sz="1800" dirty="0" err="1"/>
                        <a:t>usr</a:t>
                      </a:r>
                      <a:r>
                        <a:rPr lang="en-US" sz="1800" dirty="0"/>
                        <a:t>/share/apache2/error/</a:t>
                      </a:r>
                    </a:p>
                  </a:txBody>
                  <a:tcPr marL="100584" marR="100584" marT="50292" marB="50292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holds default error documents. </a:t>
                      </a:r>
                    </a:p>
                  </a:txBody>
                  <a:tcPr marL="100584" marR="100584" marT="50292" marB="50292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You can modify these documents to conform to the style of your Web site. </a:t>
                      </a:r>
                    </a:p>
                  </a:txBody>
                  <a:tcPr marL="100584" marR="100584" marT="50292" marB="50292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9620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Configuration Files 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10590"/>
            <a:ext cx="8763000" cy="5951220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All Apache configuration files are kept in the </a:t>
            </a:r>
            <a:r>
              <a:rPr lang="en-US" b="1" dirty="0"/>
              <a:t>/etc/apache2 </a:t>
            </a:r>
            <a:r>
              <a:rPr lang="en-US" dirty="0"/>
              <a:t>directory</a:t>
            </a:r>
          </a:p>
          <a:p>
            <a:pPr lvl="1"/>
            <a:endParaRPr lang="en-US" dirty="0"/>
          </a:p>
          <a:p>
            <a:r>
              <a:rPr lang="en-US" dirty="0"/>
              <a:t>apache2.conf</a:t>
            </a:r>
          </a:p>
          <a:p>
            <a:pPr lvl="1"/>
            <a:r>
              <a:rPr lang="en-US" dirty="0"/>
              <a:t>Primary configuration under </a:t>
            </a:r>
            <a:r>
              <a:rPr lang="en-US" dirty="0" err="1"/>
              <a:t>Ubuntu</a:t>
            </a:r>
            <a:r>
              <a:rPr lang="en-US" dirty="0"/>
              <a:t>. It includes other </a:t>
            </a:r>
            <a:r>
              <a:rPr lang="en-US" dirty="0" err="1"/>
              <a:t>config</a:t>
            </a:r>
            <a:r>
              <a:rPr lang="en-US" dirty="0"/>
              <a:t> files using Include directives.</a:t>
            </a:r>
          </a:p>
          <a:p>
            <a:pPr lvl="1"/>
            <a:r>
              <a:rPr lang="en-US" dirty="0"/>
              <a:t>Do not typically change this file, but put additional configurations in </a:t>
            </a:r>
            <a:r>
              <a:rPr lang="en-US" dirty="0" err="1"/>
              <a:t>httpd.conf</a:t>
            </a:r>
            <a:r>
              <a:rPr lang="en-US" dirty="0"/>
              <a:t> and other files.</a:t>
            </a:r>
          </a:p>
          <a:p>
            <a:r>
              <a:rPr lang="en-US" dirty="0" err="1"/>
              <a:t>httpd.conf</a:t>
            </a:r>
            <a:endParaRPr lang="en-US" dirty="0"/>
          </a:p>
          <a:p>
            <a:pPr lvl="1"/>
            <a:r>
              <a:rPr lang="en-US" dirty="0"/>
              <a:t>Local configuration directives. This file augments the apache2.conf file in the same directory.</a:t>
            </a:r>
          </a:p>
          <a:p>
            <a:r>
              <a:rPr lang="en-US" dirty="0" err="1"/>
              <a:t>ports.conf</a:t>
            </a:r>
            <a:endParaRPr lang="en-US" dirty="0"/>
          </a:p>
          <a:p>
            <a:pPr lvl="1"/>
            <a:r>
              <a:rPr lang="en-US" dirty="0"/>
              <a:t>Holds the Listen directive, which controls which IP address(</a:t>
            </a:r>
            <a:r>
              <a:rPr lang="en-US" dirty="0" err="1"/>
              <a:t>es</a:t>
            </a:r>
            <a:r>
              <a:rPr lang="en-US" dirty="0"/>
              <a:t>) and port(s) Apache listens on.</a:t>
            </a:r>
          </a:p>
          <a:p>
            <a:r>
              <a:rPr lang="en-US" dirty="0" err="1"/>
              <a:t>Envvars</a:t>
            </a:r>
            <a:endParaRPr lang="en-US" dirty="0"/>
          </a:p>
          <a:p>
            <a:pPr lvl="1"/>
            <a:r>
              <a:rPr lang="en-US" dirty="0"/>
              <a:t>Holds variables that modify the environment Apache runs in.</a:t>
            </a:r>
          </a:p>
          <a:p>
            <a:pPr lvl="1"/>
            <a:endParaRPr lang="en-US" dirty="0"/>
          </a:p>
          <a:p>
            <a:r>
              <a:rPr lang="en-US" dirty="0" err="1"/>
              <a:t>mods</a:t>
            </a:r>
            <a:r>
              <a:rPr lang="en-US" dirty="0"/>
              <a:t>-available/*.load and </a:t>
            </a:r>
            <a:r>
              <a:rPr lang="en-US" dirty="0" err="1"/>
              <a:t>mods</a:t>
            </a:r>
            <a:r>
              <a:rPr lang="en-US" dirty="0"/>
              <a:t>-available/*.conf</a:t>
            </a:r>
          </a:p>
          <a:p>
            <a:pPr lvl="1"/>
            <a:r>
              <a:rPr lang="en-US" dirty="0"/>
              <a:t>The *.conf files configure the modules for use.</a:t>
            </a:r>
          </a:p>
          <a:p>
            <a:pPr lvl="1"/>
            <a:r>
              <a:rPr lang="en-US" dirty="0"/>
              <a:t>The *.load files load modules from the /</a:t>
            </a:r>
            <a:r>
              <a:rPr lang="en-US" dirty="0" err="1"/>
              <a:t>usr</a:t>
            </a:r>
            <a:r>
              <a:rPr lang="en-US" dirty="0"/>
              <a:t>/lib/apache2/modules directory</a:t>
            </a:r>
          </a:p>
          <a:p>
            <a:r>
              <a:rPr lang="en-US" dirty="0" err="1"/>
              <a:t>mods</a:t>
            </a:r>
            <a:r>
              <a:rPr lang="en-US" dirty="0"/>
              <a:t>-enabled/*.load and </a:t>
            </a:r>
            <a:r>
              <a:rPr lang="en-US" dirty="0" err="1"/>
              <a:t>mods</a:t>
            </a:r>
            <a:r>
              <a:rPr lang="en-US" dirty="0"/>
              <a:t>-enabled/*.conf</a:t>
            </a:r>
          </a:p>
          <a:p>
            <a:pPr lvl="1"/>
            <a:r>
              <a:rPr lang="en-US" dirty="0"/>
              <a:t>Holds links to files in modes-available. Use a2enmod to create links and a2dismod to remove links.</a:t>
            </a:r>
          </a:p>
          <a:p>
            <a:pPr lvl="1"/>
            <a:r>
              <a:rPr lang="en-US" dirty="0"/>
              <a:t>Also contains the </a:t>
            </a:r>
            <a:r>
              <a:rPr lang="en-US" dirty="0" err="1"/>
              <a:t>alias.conf</a:t>
            </a:r>
            <a:r>
              <a:rPr lang="en-US" dirty="0"/>
              <a:t> file for URL alias definition</a:t>
            </a:r>
          </a:p>
          <a:p>
            <a:r>
              <a:rPr lang="en-US" dirty="0"/>
              <a:t>sites-available/</a:t>
            </a:r>
          </a:p>
          <a:p>
            <a:pPr lvl="1"/>
            <a:r>
              <a:rPr lang="en-US" dirty="0"/>
              <a:t>Holds files that describes virtual hosts.</a:t>
            </a:r>
          </a:p>
          <a:p>
            <a:r>
              <a:rPr lang="en-US" dirty="0"/>
              <a:t>sites-enabled/</a:t>
            </a:r>
          </a:p>
          <a:p>
            <a:pPr lvl="1"/>
            <a:r>
              <a:rPr lang="en-US" dirty="0"/>
              <a:t>Holds links to files in sites-available. Use a2ensite to create links and a2dissite to remove links.</a:t>
            </a:r>
          </a:p>
          <a:p>
            <a:pPr lvl="1"/>
            <a:endParaRPr lang="en-US" dirty="0"/>
          </a:p>
          <a:p>
            <a:r>
              <a:rPr lang="en-US" dirty="0" err="1"/>
              <a:t>conf.d</a:t>
            </a:r>
            <a:r>
              <a:rPr lang="en-US" dirty="0"/>
              <a:t>/localized-error-pages (/</a:t>
            </a:r>
            <a:r>
              <a:rPr lang="en-US" dirty="0" err="1"/>
              <a:t>conf.d</a:t>
            </a:r>
            <a:r>
              <a:rPr lang="en-US" dirty="0"/>
              <a:t>/ holds other types of configuration files)</a:t>
            </a:r>
          </a:p>
          <a:p>
            <a:pPr lvl="1"/>
            <a:r>
              <a:rPr lang="en-US" dirty="0"/>
              <a:t>This file defines the error page behaviors (for example HTTP 404 File Not Found)</a:t>
            </a:r>
          </a:p>
        </p:txBody>
      </p:sp>
    </p:spTree>
    <p:extLst>
      <p:ext uri="{BB962C8B-B14F-4D97-AF65-F5344CB8AC3E}">
        <p14:creationId xmlns:p14="http://schemas.microsoft.com/office/powerpoint/2010/main" val="1595297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</TotalTime>
  <Words>1694</Words>
  <Application>Microsoft Office PowerPoint</Application>
  <PresentationFormat>Custom</PresentationFormat>
  <Paragraphs>287</Paragraphs>
  <Slides>24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Arial Narrow</vt:lpstr>
      <vt:lpstr>Calibri</vt:lpstr>
      <vt:lpstr>Calibri Light</vt:lpstr>
      <vt:lpstr>Times New Roman</vt:lpstr>
      <vt:lpstr>Office Theme</vt:lpstr>
      <vt:lpstr>Custom Design</vt:lpstr>
      <vt:lpstr>CYBR 4423 Unix/Linux Administration</vt:lpstr>
      <vt:lpstr>LAMP</vt:lpstr>
      <vt:lpstr>Apache HTTP Server</vt:lpstr>
      <vt:lpstr>Apache Software Foundation</vt:lpstr>
      <vt:lpstr>Installation Options</vt:lpstr>
      <vt:lpstr>Verify Installation</vt:lpstr>
      <vt:lpstr>Apache Terms</vt:lpstr>
      <vt:lpstr>Apache2’s Major Directories</vt:lpstr>
      <vt:lpstr>Configuration Files Summary</vt:lpstr>
      <vt:lpstr>Configuration Files Summary 2</vt:lpstr>
      <vt:lpstr>Utility Tools</vt:lpstr>
      <vt:lpstr>Basic Virtual Host Settings</vt:lpstr>
      <vt:lpstr>Directory Listing</vt:lpstr>
      <vt:lpstr>User Web Sites</vt:lpstr>
      <vt:lpstr>URL Alias (Virtual Directory)</vt:lpstr>
      <vt:lpstr>Custom Error Pages</vt:lpstr>
      <vt:lpstr>Log Files</vt:lpstr>
      <vt:lpstr>PHP</vt:lpstr>
      <vt:lpstr>PHP Mod Installation</vt:lpstr>
      <vt:lpstr>PHP Modules</vt:lpstr>
      <vt:lpstr>PHP Configuration Files</vt:lpstr>
      <vt:lpstr>MySQL</vt:lpstr>
      <vt:lpstr>phpmyadmin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- 4823_01_overview.pptx</dc:title>
  <dc:creator>bbrown</dc:creator>
  <cp:lastModifiedBy>Darin Morrow</cp:lastModifiedBy>
  <cp:revision>13</cp:revision>
  <dcterms:created xsi:type="dcterms:W3CDTF">2019-06-20T13:37:09Z</dcterms:created>
  <dcterms:modified xsi:type="dcterms:W3CDTF">2026-04-19T17:31:10Z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2016-08-15T00:00:00Z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2019-06-20T00:00:00Z</vt:filetime>
  </property>
  <property fmtid="{D5CDD505-2E9C-101B-9397-08002B2CF9AE}" pid="5" name="data-panorama-remediation-history">
    <vt:lpwstr>[{"isReadingOrderVerified":"true","pageNumber":0,"geomIndex":-1,"issueTypeId":"ReadingOrderIssue:PPTX","dismiss":false,"pageNumbers":[1],"coordinatesList":[[10.0,10.0,2.0,2.0]]},{"isReadingOrderVerified":"true","pageNumber":0,"geomIndex":-1,"issueTypeId":"ReadingOrderIssue:PPTX","dismiss":false,"pageNumbers":[8],"coordinatesList":[[10.0,10.0,2.0,2.0]]},{"isReadingOrderVerified":"true","pageNumber":0,"geomIndex":-1,"issueTypeId":"ReadingOrderIssue:PPTX","dismiss":false,"pageNumbers":[19],"coordinatesList":[[10.0,10.0,2.0,2.0]]}]</vt:lpwstr>
  </property>
  <property fmtid="{D5CDD505-2E9C-101B-9397-08002B2CF9AE}" pid="6" name="ReadingOrderVerifiedPages">
    <vt:lpwstr>1,8,19</vt:lpwstr>
  </property>
</Properties>
</file>